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x="18288000" cy="10287000"/>
  <p:notesSz cx="6858000" cy="9144000"/>
  <p:embeddedFontLst>
    <p:embeddedFont>
      <p:font typeface="Agrandir Medium" charset="1" panose="00000600000000000000"/>
      <p:regular r:id="rId74"/>
    </p:embeddedFont>
    <p:embeddedFont>
      <p:font typeface="Montserrat Bold" charset="1" panose="00000800000000000000"/>
      <p:regular r:id="rId75"/>
    </p:embeddedFont>
    <p:embeddedFont>
      <p:font typeface="Agrandir Bold" charset="1" panose="00000800000000000000"/>
      <p:regular r:id="rId76"/>
    </p:embeddedFont>
    <p:embeddedFont>
      <p:font typeface="Agrandir" charset="1" panose="00000500000000000000"/>
      <p:regular r:id="rId77"/>
    </p:embeddedFont>
    <p:embeddedFont>
      <p:font typeface="Montserrat" charset="1" panose="00000500000000000000"/>
      <p:regular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notesMasters/notesMaster1.xml" Type="http://schemas.openxmlformats.org/officeDocument/2006/relationships/notesMaster"/><Relationship Id="rId72" Target="theme/theme2.xml" Type="http://schemas.openxmlformats.org/officeDocument/2006/relationships/theme"/><Relationship Id="rId73" Target="notesSlides/notesSlide1.xml" Type="http://schemas.openxmlformats.org/officeDocument/2006/relationships/notesSlide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notesSlides/notesSlide2.xml" Type="http://schemas.openxmlformats.org/officeDocument/2006/relationships/notesSlide"/><Relationship Id="rId79" Target="fonts/font79.fntdata" Type="http://schemas.openxmlformats.org/officeDocument/2006/relationships/font"/><Relationship Id="rId8" Target="slides/slide3.xml" Type="http://schemas.openxmlformats.org/officeDocument/2006/relationships/slide"/><Relationship Id="rId80" Target="notesSlides/notesSlide3.xml" Type="http://schemas.openxmlformats.org/officeDocument/2006/relationships/notesSlide"/><Relationship Id="rId81" Target="notesSlides/notesSlide4.xml" Type="http://schemas.openxmlformats.org/officeDocument/2006/relationships/notesSlide"/><Relationship Id="rId82" Target="notesSlides/notesSlide5.xml" Type="http://schemas.openxmlformats.org/officeDocument/2006/relationships/notesSlide"/><Relationship Id="rId83" Target="notesSlides/notesSlide6.xml" Type="http://schemas.openxmlformats.org/officeDocument/2006/relationships/notesSlide"/><Relationship Id="rId84" Target="notesSlides/notesSlide7.xml" Type="http://schemas.openxmlformats.org/officeDocument/2006/relationships/notesSlide"/><Relationship Id="rId85" Target="notesSlides/notesSlide8.xml" Type="http://schemas.openxmlformats.org/officeDocument/2006/relationships/notesSlide"/><Relationship Id="rId86" Target="notesSlides/notesSlide9.xml" Type="http://schemas.openxmlformats.org/officeDocument/2006/relationships/notesSlide"/><Relationship Id="rId87" Target="notesSlides/notesSlide10.xml" Type="http://schemas.openxmlformats.org/officeDocument/2006/relationships/notesSlide"/><Relationship Id="rId88" Target="notesSlides/notesSlide11.xml" Type="http://schemas.openxmlformats.org/officeDocument/2006/relationships/notesSlide"/><Relationship Id="rId89" Target="notesSlides/notesSlide12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13.xml" Type="http://schemas.openxmlformats.org/officeDocument/2006/relationships/notesSlide"/><Relationship Id="rId91" Target="notesSlides/notesSlide14.xml" Type="http://schemas.openxmlformats.org/officeDocument/2006/relationships/notesSlide"/><Relationship Id="rId92" Target="notesSlides/notesSlide15.xml" Type="http://schemas.openxmlformats.org/officeDocument/2006/relationships/notesSlide"/><Relationship Id="rId93" Target="notesSlides/notesSlide16.xml" Type="http://schemas.openxmlformats.org/officeDocument/2006/relationships/notesSlide"/><Relationship Id="rId94" Target="notesSlides/notesSlide17.xml" Type="http://schemas.openxmlformats.org/officeDocument/2006/relationships/notesSlide"/><Relationship Id="rId95" Target="notesSlides/notesSlide18.xml" Type="http://schemas.openxmlformats.org/officeDocument/2006/relationships/notesSlide"/><Relationship Id="rId96" Target="notesSlides/notesSlide19.xml" Type="http://schemas.openxmlformats.org/officeDocument/2006/relationships/notesSlide"/><Relationship Id="rId97" Target="notesSlides/notesSlide20.xml" Type="http://schemas.openxmlformats.org/officeDocument/2006/relationships/notesSlide"/><Relationship Id="rId98" Target="notesSlides/notesSlide21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4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Good morning, respected panel and everyone.</a:t>
            </a:r>
          </a:p>
          <a:p>
            <a:r>
              <a:rPr lang="en-US"/>
              <a:t/>
            </a:r>
          </a:p>
          <a:p>
            <a:r>
              <a:rPr lang="en-US"/>
              <a:t>Today, we unveil DailyDose, a beacon of care in the digital age. Our tagline, "Small Reminders, Big Impact," encapsulates our mission to make a profound difference in the lives of our seniors through a simple yet powerful tool.</a:t>
            </a:r>
          </a:p>
          <a:p>
            <a:r>
              <a:rPr lang="en-US"/>
              <a:t/>
            </a:r>
          </a:p>
          <a:p>
            <a:r>
              <a:rPr lang="en-US"/>
              <a:t>DailyDose is designed to help our seniors take their medicine on time without missing doses, and enable caretakers to monitor and assist them effectively.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before proceeding, you must verify your account with an OTP we have send you to the registered email address.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Welcome to the gateway of our web application, DailyDose. This is where the journey to better health management begins.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login page is thoughtfully designed to cater, role based users: the individuals using our service (seniors) is user, </a:t>
            </a:r>
          </a:p>
          <a:p>
            <a:r>
              <a:rPr lang="en-US"/>
              <a:t>and the caretakers who support them.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Nowadays, forgetting password is very common and specially when our users belong to the elderly age group.</a:t>
            </a:r>
          </a:p>
          <a:p>
            <a:r>
              <a:rPr lang="en-US"/>
              <a:t/>
            </a:r>
          </a:p>
          <a:p>
            <a:r>
              <a:rPr lang="en-US"/>
              <a:t>This is why our reset password page is designed to help you quickly regain access to your account while maintaining the high security standards.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after successfully logging in or registering, user will be redirected to their dashboard.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 you're greeted by a warm welcome card. It's our way of saying 'Hello' and reminding you that your journey to better health and well-being is important to us.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Explore your goals, reminders, and habits effortlessly with our convenient panel nestled in the bottom-right corner, allowing you to navigate through each aspect seamlessly.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task calendar provides a nice and efficient overview of your tasks organized by date, giving you a quick glance.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If a resource you're looking for isn't found, we'll guide you to our friendly 404 page, with a "Go Back" button ensuring you're always on the right path.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Imagine a world where forgetting to take medication or drinking water is no longer a concern. </a:t>
            </a:r>
          </a:p>
          <a:p>
            <a:r>
              <a:rPr lang="en-US"/>
              <a:t>DailyDose empowers the elderly to lead healthier lives with timely reminders and a progress bar that celebrates every small victory.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So, this is our dailyDose project.</a:t>
            </a:r>
          </a:p>
          <a:p>
            <a:r>
              <a:rPr lang="en-US"/>
              <a:t/>
            </a:r>
          </a:p>
          <a:p>
            <a:r>
              <a:rPr lang="en-US"/>
              <a:t>where Small reminders is trying to make big impact.</a:t>
            </a:r>
          </a:p>
          <a:p>
            <a:r>
              <a:rPr lang="en-US"/>
              <a:t/>
            </a:r>
          </a:p>
          <a:p>
            <a:r>
              <a:rPr lang="en-US"/>
              <a:t>We're grateful for the opportunity to present our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Thankyou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DailyDose isn't just an app; it's a vital resource for those who cherish independence but need a nudge with their daily tasks. Our motto, 'Track progress and offer insights,' reflects our commitment to unwavering support for the elderly community.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heart of DailyDose lies in its meticulously crafted workflow. Our ER diagram is more than just a technical blueprint; </a:t>
            </a:r>
          </a:p>
          <a:p>
            <a:r>
              <a:rPr lang="en-US"/>
              <a:t>It narrates the story of connections and care. From 'User' to 'Task,' each entity stands as a testament to our commitment to user-centric design.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heart of DailyDose lies in its meticulously crafted workflow. Our ER diagram is more than just a technical blueprint; </a:t>
            </a:r>
          </a:p>
          <a:p>
            <a:r>
              <a:rPr lang="en-US"/>
              <a:t>It narrates the story of connections and care. From 'User' to 'Task,' each entity stands as a testament to our commitment to user-centric design.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Let’s dive and discover all the  cool features our web app has to offer!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Indulge in the full experience of our app by registering and unlocking all its features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is our registration page which is designed with simplicity and inclusivity in mind, ensuring that everyone, whether you're a user or a caretaker, can easily create an account and start your journey with us.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0.png" Type="http://schemas.openxmlformats.org/officeDocument/2006/relationships/image"/><Relationship Id="rId8" Target="../media/image31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0.png" Type="http://schemas.openxmlformats.org/officeDocument/2006/relationships/image"/><Relationship Id="rId8" Target="../media/image35.png" Type="http://schemas.openxmlformats.org/officeDocument/2006/relationships/image"/><Relationship Id="rId9" Target="../media/image31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6.png" Type="http://schemas.openxmlformats.org/officeDocument/2006/relationships/image"/><Relationship Id="rId8" Target="../media/image31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31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9.png" Type="http://schemas.openxmlformats.org/officeDocument/2006/relationships/image"/><Relationship Id="rId7" Target="../media/image41.png" Type="http://schemas.openxmlformats.org/officeDocument/2006/relationships/image"/><Relationship Id="rId8" Target="../media/image31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9.png" Type="http://schemas.openxmlformats.org/officeDocument/2006/relationships/image"/><Relationship Id="rId7" Target="../media/image42.png" Type="http://schemas.openxmlformats.org/officeDocument/2006/relationships/image"/><Relationship Id="rId8" Target="../media/image31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9.png" Type="http://schemas.openxmlformats.org/officeDocument/2006/relationships/image"/><Relationship Id="rId7" Target="../media/image31.gif" Type="http://schemas.openxmlformats.org/officeDocument/2006/relationships/image"/><Relationship Id="rId8" Target="../media/image43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44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45.png" Type="http://schemas.openxmlformats.org/officeDocument/2006/relationships/image"/><Relationship Id="rId8" Target="../media/image44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6.jpeg" Type="http://schemas.openxmlformats.org/officeDocument/2006/relationships/image"/><Relationship Id="rId7" Target="../media/VAGHn51UuVQ.mp4" Type="http://schemas.openxmlformats.org/officeDocument/2006/relationships/video"/><Relationship Id="rId8" Target="../media/VAGHn51UuVQ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7.png" Type="http://schemas.openxmlformats.org/officeDocument/2006/relationships/image"/><Relationship Id="rId7" Target="../media/image29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1.png" Type="http://schemas.openxmlformats.org/officeDocument/2006/relationships/image"/><Relationship Id="rId7" Target="../media/image31.gif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2.png" Type="http://schemas.openxmlformats.org/officeDocument/2006/relationships/image"/><Relationship Id="rId7" Target="../media/image31.gif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3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1.gif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5.png" Type="http://schemas.openxmlformats.org/officeDocument/2006/relationships/image"/><Relationship Id="rId7" Target="../media/image31.gif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6.png" Type="http://schemas.openxmlformats.org/officeDocument/2006/relationships/image"/><Relationship Id="rId7" Target="../media/image27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7.png" Type="http://schemas.openxmlformats.org/officeDocument/2006/relationships/image"/><Relationship Id="rId7" Target="../media/image31.gif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8.png" Type="http://schemas.openxmlformats.org/officeDocument/2006/relationships/image"/><Relationship Id="rId7" Target="../media/image31.gif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9.png" Type="http://schemas.openxmlformats.org/officeDocument/2006/relationships/image"/><Relationship Id="rId7" Target="../media/image31.gif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2.jpeg" Type="http://schemas.openxmlformats.org/officeDocument/2006/relationships/image"/><Relationship Id="rId7" Target="../media/image63.jpe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2.jpeg" Type="http://schemas.openxmlformats.org/officeDocument/2006/relationships/image"/><Relationship Id="rId7" Target="../media/image63.jpe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5.jpeg" Type="http://schemas.openxmlformats.org/officeDocument/2006/relationships/image"/><Relationship Id="rId7" Target="../media/image66.jpe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11" Target="../media/image7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31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7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1.gif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7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78.png" Type="http://schemas.openxmlformats.org/officeDocument/2006/relationships/image"/><Relationship Id="rId7" Target="../media/image77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31.gif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81.png" Type="http://schemas.openxmlformats.org/officeDocument/2006/relationships/image"/><Relationship Id="rId8" Target="../media/image27.gif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83.png" Type="http://schemas.openxmlformats.org/officeDocument/2006/relationships/image"/><Relationship Id="rId8" Target="../media/image8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5928" y="-233415"/>
            <a:ext cx="727589" cy="10753829"/>
            <a:chOff x="0" y="0"/>
            <a:chExt cx="191628" cy="2832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628" cy="2832284"/>
            </a:xfrm>
            <a:custGeom>
              <a:avLst/>
              <a:gdLst/>
              <a:ahLst/>
              <a:cxnLst/>
              <a:rect r="r" b="b" t="t" l="l"/>
              <a:pathLst>
                <a:path h="2832284" w="191628">
                  <a:moveTo>
                    <a:pt x="0" y="0"/>
                  </a:moveTo>
                  <a:lnTo>
                    <a:pt x="191628" y="0"/>
                  </a:lnTo>
                  <a:lnTo>
                    <a:pt x="191628" y="2832284"/>
                  </a:lnTo>
                  <a:lnTo>
                    <a:pt x="0" y="2832284"/>
                  </a:ln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1628" cy="287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7601" y="7943154"/>
            <a:ext cx="3860792" cy="1012784"/>
            <a:chOff x="0" y="0"/>
            <a:chExt cx="919568" cy="2412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9568" cy="241226"/>
            </a:xfrm>
            <a:custGeom>
              <a:avLst/>
              <a:gdLst/>
              <a:ahLst/>
              <a:cxnLst/>
              <a:rect r="r" b="b" t="t" l="l"/>
              <a:pathLst>
                <a:path h="241226" w="919568">
                  <a:moveTo>
                    <a:pt x="120613" y="0"/>
                  </a:moveTo>
                  <a:lnTo>
                    <a:pt x="798955" y="0"/>
                  </a:lnTo>
                  <a:cubicBezTo>
                    <a:pt x="830943" y="0"/>
                    <a:pt x="861622" y="12707"/>
                    <a:pt x="884241" y="35327"/>
                  </a:cubicBezTo>
                  <a:cubicBezTo>
                    <a:pt x="906860" y="57946"/>
                    <a:pt x="919568" y="88624"/>
                    <a:pt x="919568" y="120613"/>
                  </a:cubicBezTo>
                  <a:lnTo>
                    <a:pt x="919568" y="120613"/>
                  </a:lnTo>
                  <a:cubicBezTo>
                    <a:pt x="919568" y="187226"/>
                    <a:pt x="865567" y="241226"/>
                    <a:pt x="798955" y="241226"/>
                  </a:cubicBezTo>
                  <a:lnTo>
                    <a:pt x="120613" y="241226"/>
                  </a:lnTo>
                  <a:cubicBezTo>
                    <a:pt x="88624" y="241226"/>
                    <a:pt x="57946" y="228519"/>
                    <a:pt x="35327" y="205899"/>
                  </a:cubicBezTo>
                  <a:cubicBezTo>
                    <a:pt x="12707" y="183280"/>
                    <a:pt x="0" y="152601"/>
                    <a:pt x="0" y="120613"/>
                  </a:cubicBezTo>
                  <a:lnTo>
                    <a:pt x="0" y="120613"/>
                  </a:lnTo>
                  <a:cubicBezTo>
                    <a:pt x="0" y="88624"/>
                    <a:pt x="12707" y="57946"/>
                    <a:pt x="35327" y="35327"/>
                  </a:cubicBezTo>
                  <a:cubicBezTo>
                    <a:pt x="57946" y="12707"/>
                    <a:pt x="88624" y="0"/>
                    <a:pt x="120613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19568" cy="27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47601" y="1576607"/>
            <a:ext cx="509886" cy="509886"/>
          </a:xfrm>
          <a:custGeom>
            <a:avLst/>
            <a:gdLst/>
            <a:ahLst/>
            <a:cxnLst/>
            <a:rect r="r" b="b" t="t" l="l"/>
            <a:pathLst>
              <a:path h="509886" w="509886">
                <a:moveTo>
                  <a:pt x="0" y="0"/>
                </a:moveTo>
                <a:lnTo>
                  <a:pt x="509886" y="0"/>
                </a:lnTo>
                <a:lnTo>
                  <a:pt x="509886" y="509886"/>
                </a:lnTo>
                <a:lnTo>
                  <a:pt x="0" y="509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76697" y="1028700"/>
            <a:ext cx="7899822" cy="9773185"/>
            <a:chOff x="0" y="0"/>
            <a:chExt cx="660400" cy="8170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817007"/>
            </a:xfrm>
            <a:custGeom>
              <a:avLst/>
              <a:gdLst/>
              <a:ahLst/>
              <a:cxnLst/>
              <a:rect r="r" b="b" t="t" l="l"/>
              <a:pathLst>
                <a:path h="817007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95"/>
                  </a:cubicBezTo>
                  <a:lnTo>
                    <a:pt x="660400" y="817007"/>
                  </a:lnTo>
                  <a:lnTo>
                    <a:pt x="0" y="817007"/>
                  </a:lnTo>
                  <a:lnTo>
                    <a:pt x="0" y="32895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88900"/>
              <a:ext cx="660400" cy="728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308022">
            <a:off x="16434840" y="6034916"/>
            <a:ext cx="1108717" cy="110871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4720830">
            <a:off x="8251460" y="6245705"/>
            <a:ext cx="2208573" cy="3602332"/>
          </a:xfrm>
          <a:custGeom>
            <a:avLst/>
            <a:gdLst/>
            <a:ahLst/>
            <a:cxnLst/>
            <a:rect r="r" b="b" t="t" l="l"/>
            <a:pathLst>
              <a:path h="3602332" w="2208573">
                <a:moveTo>
                  <a:pt x="0" y="0"/>
                </a:moveTo>
                <a:lnTo>
                  <a:pt x="2208573" y="0"/>
                </a:lnTo>
                <a:lnTo>
                  <a:pt x="2208573" y="3602332"/>
                </a:lnTo>
                <a:lnTo>
                  <a:pt x="0" y="360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828296">
            <a:off x="13193837" y="2354744"/>
            <a:ext cx="1117053" cy="111705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828296">
            <a:off x="13461733" y="2586720"/>
            <a:ext cx="581261" cy="653102"/>
          </a:xfrm>
          <a:custGeom>
            <a:avLst/>
            <a:gdLst/>
            <a:ahLst/>
            <a:cxnLst/>
            <a:rect r="r" b="b" t="t" l="l"/>
            <a:pathLst>
              <a:path h="653102" w="581261">
                <a:moveTo>
                  <a:pt x="0" y="0"/>
                </a:moveTo>
                <a:lnTo>
                  <a:pt x="581261" y="0"/>
                </a:lnTo>
                <a:lnTo>
                  <a:pt x="581261" y="653102"/>
                </a:lnTo>
                <a:lnTo>
                  <a:pt x="0" y="653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20273">
            <a:off x="16723440" y="6361747"/>
            <a:ext cx="538014" cy="497663"/>
          </a:xfrm>
          <a:custGeom>
            <a:avLst/>
            <a:gdLst/>
            <a:ahLst/>
            <a:cxnLst/>
            <a:rect r="r" b="b" t="t" l="l"/>
            <a:pathLst>
              <a:path h="497663" w="538014">
                <a:moveTo>
                  <a:pt x="0" y="0"/>
                </a:moveTo>
                <a:lnTo>
                  <a:pt x="538015" y="0"/>
                </a:lnTo>
                <a:lnTo>
                  <a:pt x="538015" y="497663"/>
                </a:lnTo>
                <a:lnTo>
                  <a:pt x="0" y="4976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228757">
            <a:off x="7903441" y="-1572152"/>
            <a:ext cx="2219639" cy="4690558"/>
          </a:xfrm>
          <a:custGeom>
            <a:avLst/>
            <a:gdLst/>
            <a:ahLst/>
            <a:cxnLst/>
            <a:rect r="r" b="b" t="t" l="l"/>
            <a:pathLst>
              <a:path h="4690558" w="2219639">
                <a:moveTo>
                  <a:pt x="0" y="0"/>
                </a:moveTo>
                <a:lnTo>
                  <a:pt x="2219639" y="0"/>
                </a:lnTo>
                <a:lnTo>
                  <a:pt x="2219639" y="4690557"/>
                </a:lnTo>
                <a:lnTo>
                  <a:pt x="0" y="4690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6658480" y="3234056"/>
            <a:ext cx="4065191" cy="227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65"/>
              </a:lnSpc>
            </a:pPr>
            <a:r>
              <a:rPr lang="en-US" sz="14065">
                <a:solidFill>
                  <a:srgbClr val="510CFA">
                    <a:alpha val="31765"/>
                  </a:srgbClr>
                </a:solidFill>
                <a:latin typeface="Agrandir Medium"/>
              </a:rPr>
              <a:t>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7601" y="3234056"/>
            <a:ext cx="8933964" cy="223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21"/>
              </a:lnSpc>
            </a:pPr>
            <a:r>
              <a:rPr lang="en-US" sz="13821">
                <a:solidFill>
                  <a:srgbClr val="4B5F64"/>
                </a:solidFill>
                <a:latin typeface="Agrandir Medium"/>
              </a:rPr>
              <a:t>DailyD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6325340" y="3344609"/>
            <a:ext cx="2152997" cy="1711039"/>
          </a:xfrm>
          <a:custGeom>
            <a:avLst/>
            <a:gdLst/>
            <a:ahLst/>
            <a:cxnLst/>
            <a:rect r="r" b="b" t="t" l="l"/>
            <a:pathLst>
              <a:path h="1711039" w="2152997">
                <a:moveTo>
                  <a:pt x="0" y="0"/>
                </a:moveTo>
                <a:lnTo>
                  <a:pt x="2152997" y="0"/>
                </a:lnTo>
                <a:lnTo>
                  <a:pt x="2152997" y="1711038"/>
                </a:lnTo>
                <a:lnTo>
                  <a:pt x="0" y="17110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2988" r="0" b="-12841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02544" y="5515096"/>
            <a:ext cx="8640784" cy="47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3B365F"/>
                </a:solidFill>
                <a:latin typeface="Montserrat Bold"/>
              </a:rPr>
              <a:t>Daily Dose - Small reminders, Big impact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3075" y="8181746"/>
            <a:ext cx="3129843" cy="52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3021">
                <a:solidFill>
                  <a:srgbClr val="000000"/>
                </a:solidFill>
                <a:latin typeface="Agrandir Bold"/>
              </a:rPr>
              <a:t>Get Started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93605" y="1555660"/>
            <a:ext cx="3433636" cy="57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403">
                <a:solidFill>
                  <a:srgbClr val="000000"/>
                </a:solidFill>
                <a:latin typeface="Agrandir"/>
              </a:rPr>
              <a:t>CareGiving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53163" y="3104406"/>
            <a:ext cx="2028401" cy="223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21"/>
              </a:lnSpc>
            </a:pPr>
            <a:r>
              <a:rPr lang="en-US" sz="13821">
                <a:solidFill>
                  <a:srgbClr val="4B5F64"/>
                </a:solidFill>
                <a:latin typeface="Agrandir Medium"/>
              </a:rPr>
              <a:t>se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0059487" y="3827062"/>
            <a:ext cx="5545175" cy="7179260"/>
          </a:xfrm>
          <a:custGeom>
            <a:avLst/>
            <a:gdLst/>
            <a:ahLst/>
            <a:cxnLst/>
            <a:rect r="r" b="b" t="t" l="l"/>
            <a:pathLst>
              <a:path h="7179260" w="5545175">
                <a:moveTo>
                  <a:pt x="0" y="0"/>
                </a:moveTo>
                <a:lnTo>
                  <a:pt x="5545175" y="0"/>
                </a:lnTo>
                <a:lnTo>
                  <a:pt x="5545175" y="7179261"/>
                </a:lnTo>
                <a:lnTo>
                  <a:pt x="0" y="71792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04129" y="1534134"/>
            <a:ext cx="15479742" cy="8106900"/>
          </a:xfrm>
          <a:custGeom>
            <a:avLst/>
            <a:gdLst/>
            <a:ahLst/>
            <a:cxnLst/>
            <a:rect r="r" b="b" t="t" l="l"/>
            <a:pathLst>
              <a:path h="8106900" w="15479742">
                <a:moveTo>
                  <a:pt x="0" y="0"/>
                </a:moveTo>
                <a:lnTo>
                  <a:pt x="15479742" y="0"/>
                </a:lnTo>
                <a:lnTo>
                  <a:pt x="15479742" y="8106900"/>
                </a:lnTo>
                <a:lnTo>
                  <a:pt x="0" y="810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868120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Verification for registeration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98788" y="1578167"/>
            <a:ext cx="15490424" cy="8110826"/>
          </a:xfrm>
          <a:custGeom>
            <a:avLst/>
            <a:gdLst/>
            <a:ahLst/>
            <a:cxnLst/>
            <a:rect r="r" b="b" t="t" l="l"/>
            <a:pathLst>
              <a:path h="8110826" w="15490424">
                <a:moveTo>
                  <a:pt x="0" y="0"/>
                </a:moveTo>
                <a:lnTo>
                  <a:pt x="15490424" y="0"/>
                </a:lnTo>
                <a:lnTo>
                  <a:pt x="15490424" y="8110826"/>
                </a:lnTo>
                <a:lnTo>
                  <a:pt x="0" y="8110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50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Login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26631" y="3690011"/>
            <a:ext cx="8353990" cy="4279684"/>
            <a:chOff x="0" y="0"/>
            <a:chExt cx="2027758" cy="103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7758" cy="1038805"/>
            </a:xfrm>
            <a:custGeom>
              <a:avLst/>
              <a:gdLst/>
              <a:ahLst/>
              <a:cxnLst/>
              <a:rect r="r" b="b" t="t" l="l"/>
              <a:pathLst>
                <a:path h="1038805" w="2027758">
                  <a:moveTo>
                    <a:pt x="64871" y="0"/>
                  </a:moveTo>
                  <a:lnTo>
                    <a:pt x="1962887" y="0"/>
                  </a:lnTo>
                  <a:cubicBezTo>
                    <a:pt x="1980092" y="0"/>
                    <a:pt x="1996592" y="6835"/>
                    <a:pt x="2008758" y="19000"/>
                  </a:cubicBezTo>
                  <a:cubicBezTo>
                    <a:pt x="2020924" y="31166"/>
                    <a:pt x="2027758" y="47666"/>
                    <a:pt x="2027758" y="64871"/>
                  </a:cubicBezTo>
                  <a:lnTo>
                    <a:pt x="2027758" y="973933"/>
                  </a:lnTo>
                  <a:cubicBezTo>
                    <a:pt x="2027758" y="1009761"/>
                    <a:pt x="1998714" y="1038805"/>
                    <a:pt x="1962887" y="1038805"/>
                  </a:cubicBezTo>
                  <a:lnTo>
                    <a:pt x="64871" y="1038805"/>
                  </a:lnTo>
                  <a:cubicBezTo>
                    <a:pt x="29044" y="1038805"/>
                    <a:pt x="0" y="1009761"/>
                    <a:pt x="0" y="973933"/>
                  </a:cubicBezTo>
                  <a:lnTo>
                    <a:pt x="0" y="64871"/>
                  </a:lnTo>
                  <a:cubicBezTo>
                    <a:pt x="0" y="29044"/>
                    <a:pt x="29044" y="0"/>
                    <a:pt x="64871" y="0"/>
                  </a:cubicBezTo>
                  <a:close/>
                </a:path>
              </a:pathLst>
            </a:custGeom>
            <a:solidFill>
              <a:srgbClr val="FFB8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27758" cy="107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100287"/>
            <a:ext cx="509886" cy="509886"/>
          </a:xfrm>
          <a:custGeom>
            <a:avLst/>
            <a:gdLst/>
            <a:ahLst/>
            <a:cxnLst/>
            <a:rect r="r" b="b" t="t" l="l"/>
            <a:pathLst>
              <a:path h="509886" w="509886">
                <a:moveTo>
                  <a:pt x="0" y="0"/>
                </a:moveTo>
                <a:lnTo>
                  <a:pt x="509886" y="0"/>
                </a:lnTo>
                <a:lnTo>
                  <a:pt x="509886" y="509886"/>
                </a:lnTo>
                <a:lnTo>
                  <a:pt x="0" y="509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8444" y="3908318"/>
            <a:ext cx="5601667" cy="5737276"/>
          </a:xfrm>
          <a:custGeom>
            <a:avLst/>
            <a:gdLst/>
            <a:ahLst/>
            <a:cxnLst/>
            <a:rect r="r" b="b" t="t" l="l"/>
            <a:pathLst>
              <a:path h="5737276" w="5601667">
                <a:moveTo>
                  <a:pt x="0" y="0"/>
                </a:moveTo>
                <a:lnTo>
                  <a:pt x="5601667" y="0"/>
                </a:lnTo>
                <a:lnTo>
                  <a:pt x="5601667" y="5737276"/>
                </a:lnTo>
                <a:lnTo>
                  <a:pt x="0" y="5737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2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32001" y="4514574"/>
            <a:ext cx="7353684" cy="251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3B365F"/>
                </a:solidFill>
                <a:latin typeface="Montserrat Bold"/>
              </a:rPr>
              <a:t>This page serves as both the </a:t>
            </a:r>
            <a:r>
              <a:rPr lang="en-US" sz="3399">
                <a:solidFill>
                  <a:srgbClr val="510CFA"/>
                </a:solidFill>
                <a:latin typeface="Montserrat Bold"/>
              </a:rPr>
              <a:t>gateway</a:t>
            </a:r>
            <a:r>
              <a:rPr lang="en-US" sz="3399">
                <a:solidFill>
                  <a:srgbClr val="3B365F"/>
                </a:solidFill>
                <a:latin typeface="Montserrat Bold"/>
              </a:rPr>
              <a:t> and the </a:t>
            </a:r>
            <a:r>
              <a:rPr lang="en-US" sz="3399">
                <a:solidFill>
                  <a:srgbClr val="510CFA"/>
                </a:solidFill>
                <a:latin typeface="Montserrat Bold"/>
              </a:rPr>
              <a:t>welcoming interface</a:t>
            </a:r>
            <a:r>
              <a:rPr lang="en-US" sz="3399">
                <a:solidFill>
                  <a:srgbClr val="3B365F"/>
                </a:solidFill>
                <a:latin typeface="Montserrat Bold"/>
              </a:rPr>
              <a:t> to our web application.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3358" y="2432726"/>
            <a:ext cx="3921958" cy="101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5"/>
              </a:lnSpc>
              <a:spcBef>
                <a:spcPct val="0"/>
              </a:spcBef>
            </a:pPr>
            <a:r>
              <a:rPr lang="en-US" sz="5046">
                <a:solidFill>
                  <a:srgbClr val="510CFA"/>
                </a:solidFill>
                <a:latin typeface="Agrandir Medium"/>
              </a:rPr>
              <a:t>Login 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4705" y="1079339"/>
            <a:ext cx="3433636" cy="57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403">
                <a:solidFill>
                  <a:srgbClr val="000000"/>
                </a:solidFill>
                <a:latin typeface="Agrandir"/>
              </a:rPr>
              <a:t>DailyDose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29428" y="1448759"/>
            <a:ext cx="15098996" cy="7809541"/>
          </a:xfrm>
          <a:custGeom>
            <a:avLst/>
            <a:gdLst/>
            <a:ahLst/>
            <a:cxnLst/>
            <a:rect r="r" b="b" t="t" l="l"/>
            <a:pathLst>
              <a:path h="7809541" w="15098996">
                <a:moveTo>
                  <a:pt x="0" y="0"/>
                </a:moveTo>
                <a:lnTo>
                  <a:pt x="15098997" y="0"/>
                </a:lnTo>
                <a:lnTo>
                  <a:pt x="15098997" y="7809541"/>
                </a:lnTo>
                <a:lnTo>
                  <a:pt x="0" y="7809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168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267033" y="6535471"/>
            <a:ext cx="1876967" cy="161419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9428" y="642061"/>
            <a:ext cx="4321116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User or Caretaker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29428" y="1375706"/>
            <a:ext cx="15098996" cy="7882594"/>
          </a:xfrm>
          <a:custGeom>
            <a:avLst/>
            <a:gdLst/>
            <a:ahLst/>
            <a:cxnLst/>
            <a:rect r="r" b="b" t="t" l="l"/>
            <a:pathLst>
              <a:path h="7882594" w="15098996">
                <a:moveTo>
                  <a:pt x="0" y="0"/>
                </a:moveTo>
                <a:lnTo>
                  <a:pt x="15098997" y="0"/>
                </a:lnTo>
                <a:lnTo>
                  <a:pt x="15098997" y="7882594"/>
                </a:lnTo>
                <a:lnTo>
                  <a:pt x="0" y="7882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01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422814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Forget Password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1536" y="6518419"/>
            <a:ext cx="36751072" cy="4764806"/>
            <a:chOff x="0" y="0"/>
            <a:chExt cx="4021582" cy="5214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21582" cy="521401"/>
            </a:xfrm>
            <a:custGeom>
              <a:avLst/>
              <a:gdLst/>
              <a:ahLst/>
              <a:cxnLst/>
              <a:rect r="r" b="b" t="t" l="l"/>
              <a:pathLst>
                <a:path h="521401" w="4021582">
                  <a:moveTo>
                    <a:pt x="1341252" y="19070"/>
                  </a:moveTo>
                  <a:cubicBezTo>
                    <a:pt x="1546762" y="7556"/>
                    <a:pt x="1781824" y="0"/>
                    <a:pt x="2011874" y="0"/>
                  </a:cubicBezTo>
                  <a:cubicBezTo>
                    <a:pt x="2241932" y="0"/>
                    <a:pt x="2463304" y="6476"/>
                    <a:pt x="2667307" y="17990"/>
                  </a:cubicBezTo>
                  <a:cubicBezTo>
                    <a:pt x="2671653" y="18350"/>
                    <a:pt x="2675992" y="18350"/>
                    <a:pt x="2680330" y="18710"/>
                  </a:cubicBezTo>
                  <a:cubicBezTo>
                    <a:pt x="3446449" y="64765"/>
                    <a:pt x="4010732" y="186379"/>
                    <a:pt x="4021582" y="322029"/>
                  </a:cubicBezTo>
                  <a:lnTo>
                    <a:pt x="4021582" y="521401"/>
                  </a:lnTo>
                  <a:lnTo>
                    <a:pt x="0" y="521401"/>
                  </a:lnTo>
                  <a:lnTo>
                    <a:pt x="0" y="322177"/>
                  </a:lnTo>
                  <a:cubicBezTo>
                    <a:pt x="10852" y="185660"/>
                    <a:pt x="566451" y="64045"/>
                    <a:pt x="134125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4021582" cy="43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00786" y="4360530"/>
            <a:ext cx="6188991" cy="1034961"/>
            <a:chOff x="0" y="0"/>
            <a:chExt cx="1302707" cy="21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2707" cy="217847"/>
            </a:xfrm>
            <a:custGeom>
              <a:avLst/>
              <a:gdLst/>
              <a:ahLst/>
              <a:cxnLst/>
              <a:rect r="r" b="b" t="t" l="l"/>
              <a:pathLst>
                <a:path h="217847" w="1302707">
                  <a:moveTo>
                    <a:pt x="108923" y="0"/>
                  </a:moveTo>
                  <a:lnTo>
                    <a:pt x="1193783" y="0"/>
                  </a:lnTo>
                  <a:cubicBezTo>
                    <a:pt x="1253940" y="0"/>
                    <a:pt x="1302707" y="48767"/>
                    <a:pt x="1302707" y="108923"/>
                  </a:cubicBezTo>
                  <a:lnTo>
                    <a:pt x="1302707" y="108923"/>
                  </a:lnTo>
                  <a:cubicBezTo>
                    <a:pt x="1302707" y="137812"/>
                    <a:pt x="1291231" y="165517"/>
                    <a:pt x="1270804" y="185944"/>
                  </a:cubicBezTo>
                  <a:cubicBezTo>
                    <a:pt x="1250377" y="206371"/>
                    <a:pt x="1222672" y="217847"/>
                    <a:pt x="1193783" y="217847"/>
                  </a:cubicBezTo>
                  <a:lnTo>
                    <a:pt x="108923" y="217847"/>
                  </a:lnTo>
                  <a:cubicBezTo>
                    <a:pt x="48767" y="217847"/>
                    <a:pt x="0" y="169080"/>
                    <a:pt x="0" y="108923"/>
                  </a:cubicBezTo>
                  <a:lnTo>
                    <a:pt x="0" y="108923"/>
                  </a:lnTo>
                  <a:cubicBezTo>
                    <a:pt x="0" y="48767"/>
                    <a:pt x="48767" y="0"/>
                    <a:pt x="108923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02707" cy="255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05178" y="4360530"/>
            <a:ext cx="1083348" cy="1034961"/>
            <a:chOff x="0" y="0"/>
            <a:chExt cx="220669" cy="2108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669" cy="210813"/>
            </a:xfrm>
            <a:custGeom>
              <a:avLst/>
              <a:gdLst/>
              <a:ahLst/>
              <a:cxnLst/>
              <a:rect r="r" b="b" t="t" l="l"/>
              <a:pathLst>
                <a:path h="210813" w="220669">
                  <a:moveTo>
                    <a:pt x="105406" y="0"/>
                  </a:moveTo>
                  <a:lnTo>
                    <a:pt x="115262" y="0"/>
                  </a:lnTo>
                  <a:cubicBezTo>
                    <a:pt x="143218" y="0"/>
                    <a:pt x="170028" y="11105"/>
                    <a:pt x="189796" y="30873"/>
                  </a:cubicBezTo>
                  <a:cubicBezTo>
                    <a:pt x="209564" y="50640"/>
                    <a:pt x="220669" y="77451"/>
                    <a:pt x="220669" y="105406"/>
                  </a:cubicBezTo>
                  <a:lnTo>
                    <a:pt x="220669" y="105406"/>
                  </a:lnTo>
                  <a:cubicBezTo>
                    <a:pt x="220669" y="133362"/>
                    <a:pt x="209564" y="160172"/>
                    <a:pt x="189796" y="179940"/>
                  </a:cubicBezTo>
                  <a:cubicBezTo>
                    <a:pt x="170028" y="199707"/>
                    <a:pt x="143218" y="210813"/>
                    <a:pt x="115262" y="210813"/>
                  </a:cubicBezTo>
                  <a:lnTo>
                    <a:pt x="105406" y="210813"/>
                  </a:lnTo>
                  <a:cubicBezTo>
                    <a:pt x="77451" y="210813"/>
                    <a:pt x="50640" y="199707"/>
                    <a:pt x="30873" y="179940"/>
                  </a:cubicBezTo>
                  <a:cubicBezTo>
                    <a:pt x="11105" y="160172"/>
                    <a:pt x="0" y="133362"/>
                    <a:pt x="0" y="105406"/>
                  </a:cubicBezTo>
                  <a:lnTo>
                    <a:pt x="0" y="105406"/>
                  </a:lnTo>
                  <a:cubicBezTo>
                    <a:pt x="0" y="77451"/>
                    <a:pt x="11105" y="50640"/>
                    <a:pt x="30873" y="30873"/>
                  </a:cubicBezTo>
                  <a:cubicBezTo>
                    <a:pt x="50640" y="11105"/>
                    <a:pt x="77451" y="0"/>
                    <a:pt x="105406" y="0"/>
                  </a:cubicBez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0669" cy="248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030732" y="4441291"/>
            <a:ext cx="4970825" cy="70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4"/>
              </a:lnSpc>
            </a:pPr>
            <a:r>
              <a:rPr lang="en-US" sz="3503">
                <a:solidFill>
                  <a:srgbClr val="000000"/>
                </a:solidFill>
                <a:latin typeface="Agrandir"/>
              </a:rPr>
              <a:t>User Dashboard  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88527" y="7475373"/>
            <a:ext cx="22496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7FAFF"/>
                </a:solidFill>
                <a:latin typeface="Montserrat Bold"/>
              </a:rPr>
              <a:t>4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3486000">
            <a:off x="-104685" y="-381388"/>
            <a:ext cx="1947249" cy="4114941"/>
          </a:xfrm>
          <a:custGeom>
            <a:avLst/>
            <a:gdLst/>
            <a:ahLst/>
            <a:cxnLst/>
            <a:rect r="r" b="b" t="t" l="l"/>
            <a:pathLst>
              <a:path h="4114941" w="1947249">
                <a:moveTo>
                  <a:pt x="0" y="4114941"/>
                </a:moveTo>
                <a:lnTo>
                  <a:pt x="1947249" y="4114941"/>
                </a:lnTo>
                <a:lnTo>
                  <a:pt x="1947249" y="0"/>
                </a:lnTo>
                <a:lnTo>
                  <a:pt x="0" y="0"/>
                </a:lnTo>
                <a:lnTo>
                  <a:pt x="0" y="41149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3484289">
            <a:off x="16075510" y="644374"/>
            <a:ext cx="1625254" cy="3456236"/>
          </a:xfrm>
          <a:custGeom>
            <a:avLst/>
            <a:gdLst/>
            <a:ahLst/>
            <a:cxnLst/>
            <a:rect r="r" b="b" t="t" l="l"/>
            <a:pathLst>
              <a:path h="3456236" w="1625254">
                <a:moveTo>
                  <a:pt x="0" y="0"/>
                </a:moveTo>
                <a:lnTo>
                  <a:pt x="1625254" y="0"/>
                </a:lnTo>
                <a:lnTo>
                  <a:pt x="1625254" y="3456236"/>
                </a:lnTo>
                <a:lnTo>
                  <a:pt x="0" y="3456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57917" y="1601542"/>
            <a:ext cx="15372167" cy="8066583"/>
          </a:xfrm>
          <a:custGeom>
            <a:avLst/>
            <a:gdLst/>
            <a:ahLst/>
            <a:cxnLst/>
            <a:rect r="r" b="b" t="t" l="l"/>
            <a:pathLst>
              <a:path h="8066583" w="15372167">
                <a:moveTo>
                  <a:pt x="0" y="0"/>
                </a:moveTo>
                <a:lnTo>
                  <a:pt x="15372166" y="0"/>
                </a:lnTo>
                <a:lnTo>
                  <a:pt x="15372166" y="8066582"/>
                </a:lnTo>
                <a:lnTo>
                  <a:pt x="0" y="8066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306" y="642061"/>
            <a:ext cx="3134638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User Dashboard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3912" y="1392080"/>
            <a:ext cx="15020176" cy="7866220"/>
          </a:xfrm>
          <a:custGeom>
            <a:avLst/>
            <a:gdLst/>
            <a:ahLst/>
            <a:cxnLst/>
            <a:rect r="r" b="b" t="t" l="l"/>
            <a:pathLst>
              <a:path h="7866220" w="15020176">
                <a:moveTo>
                  <a:pt x="0" y="0"/>
                </a:moveTo>
                <a:lnTo>
                  <a:pt x="15020176" y="0"/>
                </a:lnTo>
                <a:lnTo>
                  <a:pt x="15020176" y="7866220"/>
                </a:lnTo>
                <a:lnTo>
                  <a:pt x="0" y="7866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3326145">
            <a:off x="11464647" y="5309935"/>
            <a:ext cx="1448589" cy="133994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7333300" y="4434556"/>
            <a:ext cx="4473387" cy="1545352"/>
          </a:xfrm>
          <a:custGeom>
            <a:avLst/>
            <a:gdLst/>
            <a:ahLst/>
            <a:cxnLst/>
            <a:rect r="r" b="b" t="t" l="l"/>
            <a:pathLst>
              <a:path h="1545352" w="4473387">
                <a:moveTo>
                  <a:pt x="0" y="0"/>
                </a:moveTo>
                <a:lnTo>
                  <a:pt x="4473387" y="0"/>
                </a:lnTo>
                <a:lnTo>
                  <a:pt x="4473387" y="1545351"/>
                </a:lnTo>
                <a:lnTo>
                  <a:pt x="0" y="1545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35558" y="6146105"/>
            <a:ext cx="3827650" cy="3035452"/>
          </a:xfrm>
          <a:custGeom>
            <a:avLst/>
            <a:gdLst/>
            <a:ahLst/>
            <a:cxnLst/>
            <a:rect r="r" b="b" t="t" l="l"/>
            <a:pathLst>
              <a:path h="3035452" w="3827650">
                <a:moveTo>
                  <a:pt x="0" y="0"/>
                </a:moveTo>
                <a:lnTo>
                  <a:pt x="3827651" y="0"/>
                </a:lnTo>
                <a:lnTo>
                  <a:pt x="3827651" y="3035452"/>
                </a:lnTo>
                <a:lnTo>
                  <a:pt x="0" y="30354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9428" y="642061"/>
            <a:ext cx="3134638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User Dashboard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02214" y="4577423"/>
            <a:ext cx="4335559" cy="100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Agrandir Medium"/>
              </a:rPr>
              <a:t>Added reminders,goals &amp; habits appear here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3912" y="1392080"/>
            <a:ext cx="15020176" cy="7866220"/>
          </a:xfrm>
          <a:custGeom>
            <a:avLst/>
            <a:gdLst/>
            <a:ahLst/>
            <a:cxnLst/>
            <a:rect r="r" b="b" t="t" l="l"/>
            <a:pathLst>
              <a:path h="7866220" w="15020176">
                <a:moveTo>
                  <a:pt x="0" y="0"/>
                </a:moveTo>
                <a:lnTo>
                  <a:pt x="15020176" y="0"/>
                </a:lnTo>
                <a:lnTo>
                  <a:pt x="15020176" y="7866220"/>
                </a:lnTo>
                <a:lnTo>
                  <a:pt x="0" y="7866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58681" y="2669120"/>
            <a:ext cx="3801393" cy="3518152"/>
          </a:xfrm>
          <a:custGeom>
            <a:avLst/>
            <a:gdLst/>
            <a:ahLst/>
            <a:cxnLst/>
            <a:rect r="r" b="b" t="t" l="l"/>
            <a:pathLst>
              <a:path h="3518152" w="3801393">
                <a:moveTo>
                  <a:pt x="0" y="0"/>
                </a:moveTo>
                <a:lnTo>
                  <a:pt x="3801393" y="0"/>
                </a:lnTo>
                <a:lnTo>
                  <a:pt x="3801393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9428" y="642061"/>
            <a:ext cx="3134638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User Dashboard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3326145">
            <a:off x="11210751" y="1798605"/>
            <a:ext cx="1234781" cy="114217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6944332" y="2045840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98478" y="2341229"/>
            <a:ext cx="3154968" cy="53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Agrandir Medium"/>
              </a:rPr>
              <a:t>Task Calender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3912" y="1392080"/>
            <a:ext cx="15020176" cy="7866220"/>
          </a:xfrm>
          <a:custGeom>
            <a:avLst/>
            <a:gdLst/>
            <a:ahLst/>
            <a:cxnLst/>
            <a:rect r="r" b="b" t="t" l="l"/>
            <a:pathLst>
              <a:path h="7866220" w="15020176">
                <a:moveTo>
                  <a:pt x="0" y="0"/>
                </a:moveTo>
                <a:lnTo>
                  <a:pt x="15020176" y="0"/>
                </a:lnTo>
                <a:lnTo>
                  <a:pt x="15020176" y="7866220"/>
                </a:lnTo>
                <a:lnTo>
                  <a:pt x="0" y="7866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14734" y="2669120"/>
            <a:ext cx="2388557" cy="6211798"/>
          </a:xfrm>
          <a:custGeom>
            <a:avLst/>
            <a:gdLst/>
            <a:ahLst/>
            <a:cxnLst/>
            <a:rect r="r" b="b" t="t" l="l"/>
            <a:pathLst>
              <a:path h="6211798" w="2388557">
                <a:moveTo>
                  <a:pt x="0" y="0"/>
                </a:moveTo>
                <a:lnTo>
                  <a:pt x="2388557" y="0"/>
                </a:lnTo>
                <a:lnTo>
                  <a:pt x="2388557" y="6211798"/>
                </a:lnTo>
                <a:lnTo>
                  <a:pt x="0" y="6211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9428" y="642061"/>
            <a:ext cx="3134638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User Dashboard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4346290">
            <a:off x="3912735" y="4740508"/>
            <a:ext cx="871333" cy="80598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5080739" y="4276786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34885" y="4316860"/>
            <a:ext cx="3154968" cy="100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Agrandir Medium"/>
              </a:rPr>
              <a:t>To navigate back to home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26631" y="3690011"/>
            <a:ext cx="8353990" cy="4279684"/>
            <a:chOff x="0" y="0"/>
            <a:chExt cx="2027758" cy="103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7758" cy="1038805"/>
            </a:xfrm>
            <a:custGeom>
              <a:avLst/>
              <a:gdLst/>
              <a:ahLst/>
              <a:cxnLst/>
              <a:rect r="r" b="b" t="t" l="l"/>
              <a:pathLst>
                <a:path h="1038805" w="2027758">
                  <a:moveTo>
                    <a:pt x="64871" y="0"/>
                  </a:moveTo>
                  <a:lnTo>
                    <a:pt x="1962887" y="0"/>
                  </a:lnTo>
                  <a:cubicBezTo>
                    <a:pt x="1980092" y="0"/>
                    <a:pt x="1996592" y="6835"/>
                    <a:pt x="2008758" y="19000"/>
                  </a:cubicBezTo>
                  <a:cubicBezTo>
                    <a:pt x="2020924" y="31166"/>
                    <a:pt x="2027758" y="47666"/>
                    <a:pt x="2027758" y="64871"/>
                  </a:cubicBezTo>
                  <a:lnTo>
                    <a:pt x="2027758" y="973933"/>
                  </a:lnTo>
                  <a:cubicBezTo>
                    <a:pt x="2027758" y="1009761"/>
                    <a:pt x="1998714" y="1038805"/>
                    <a:pt x="1962887" y="1038805"/>
                  </a:cubicBezTo>
                  <a:lnTo>
                    <a:pt x="64871" y="1038805"/>
                  </a:lnTo>
                  <a:cubicBezTo>
                    <a:pt x="29044" y="1038805"/>
                    <a:pt x="0" y="1009761"/>
                    <a:pt x="0" y="973933"/>
                  </a:cubicBezTo>
                  <a:lnTo>
                    <a:pt x="0" y="64871"/>
                  </a:lnTo>
                  <a:cubicBezTo>
                    <a:pt x="0" y="29044"/>
                    <a:pt x="29044" y="0"/>
                    <a:pt x="64871" y="0"/>
                  </a:cubicBezTo>
                  <a:close/>
                </a:path>
              </a:pathLst>
            </a:custGeom>
            <a:solidFill>
              <a:srgbClr val="FFB8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27758" cy="107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558644">
            <a:off x="6724550" y="2934963"/>
            <a:ext cx="1510097" cy="1510097"/>
            <a:chOff x="0" y="0"/>
            <a:chExt cx="2013462" cy="2013462"/>
          </a:xfrm>
        </p:grpSpPr>
        <p:grpSp>
          <p:nvGrpSpPr>
            <p:cNvPr name="Group 9" id="9"/>
            <p:cNvGrpSpPr/>
            <p:nvPr/>
          </p:nvGrpSpPr>
          <p:grpSpPr>
            <a:xfrm rot="828296">
              <a:off x="174537" y="174537"/>
              <a:ext cx="1664389" cy="166438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8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870398">
              <a:off x="573697" y="520176"/>
              <a:ext cx="866068" cy="973110"/>
            </a:xfrm>
            <a:custGeom>
              <a:avLst/>
              <a:gdLst/>
              <a:ahLst/>
              <a:cxnLst/>
              <a:rect r="r" b="b" t="t" l="l"/>
              <a:pathLst>
                <a:path h="973110" w="866068">
                  <a:moveTo>
                    <a:pt x="0" y="0"/>
                  </a:moveTo>
                  <a:lnTo>
                    <a:pt x="866068" y="0"/>
                  </a:lnTo>
                  <a:lnTo>
                    <a:pt x="866068" y="973110"/>
                  </a:lnTo>
                  <a:lnTo>
                    <a:pt x="0" y="973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308022">
            <a:off x="15730557" y="7340178"/>
            <a:ext cx="1259034" cy="125903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7687" lIns="57687" bIns="57687" rIns="5768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100287"/>
            <a:ext cx="509886" cy="509886"/>
          </a:xfrm>
          <a:custGeom>
            <a:avLst/>
            <a:gdLst/>
            <a:ahLst/>
            <a:cxnLst/>
            <a:rect r="r" b="b" t="t" l="l"/>
            <a:pathLst>
              <a:path h="509886" w="509886">
                <a:moveTo>
                  <a:pt x="0" y="0"/>
                </a:moveTo>
                <a:lnTo>
                  <a:pt x="509886" y="0"/>
                </a:lnTo>
                <a:lnTo>
                  <a:pt x="509886" y="509886"/>
                </a:lnTo>
                <a:lnTo>
                  <a:pt x="0" y="509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68444" y="3908318"/>
            <a:ext cx="5601667" cy="5737276"/>
          </a:xfrm>
          <a:custGeom>
            <a:avLst/>
            <a:gdLst/>
            <a:ahLst/>
            <a:cxnLst/>
            <a:rect r="r" b="b" t="t" l="l"/>
            <a:pathLst>
              <a:path h="5737276" w="5601667">
                <a:moveTo>
                  <a:pt x="0" y="0"/>
                </a:moveTo>
                <a:lnTo>
                  <a:pt x="5601667" y="0"/>
                </a:lnTo>
                <a:lnTo>
                  <a:pt x="5601667" y="5737276"/>
                </a:lnTo>
                <a:lnTo>
                  <a:pt x="0" y="5737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2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610543" y="3884848"/>
            <a:ext cx="7353684" cy="379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3B365F"/>
                </a:solidFill>
                <a:latin typeface="Montserrat Bold"/>
              </a:rPr>
              <a:t>DailyDose blends </a:t>
            </a:r>
            <a:r>
              <a:rPr lang="en-US" sz="3399">
                <a:solidFill>
                  <a:srgbClr val="510CFA"/>
                </a:solidFill>
                <a:latin typeface="Montserrat Bold"/>
              </a:rPr>
              <a:t>reminders</a:t>
            </a:r>
            <a:r>
              <a:rPr lang="en-US" sz="3399">
                <a:solidFill>
                  <a:srgbClr val="3B365F"/>
                </a:solidFill>
                <a:latin typeface="Montserrat Bold"/>
              </a:rPr>
              <a:t> and medical </a:t>
            </a:r>
            <a:r>
              <a:rPr lang="en-US" sz="3399">
                <a:solidFill>
                  <a:srgbClr val="510CFA"/>
                </a:solidFill>
                <a:latin typeface="Montserrat Bold"/>
              </a:rPr>
              <a:t>recommendations</a:t>
            </a:r>
            <a:r>
              <a:rPr lang="en-US" sz="3399">
                <a:solidFill>
                  <a:srgbClr val="3B365F"/>
                </a:solidFill>
                <a:latin typeface="Montserrat Bold"/>
              </a:rPr>
              <a:t> to personalize routine healthcare for Seniors based on users input meds, goals, and habits.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6631" y="1465821"/>
            <a:ext cx="5828357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 strike="noStrike" u="none">
                <a:solidFill>
                  <a:srgbClr val="510CFA"/>
                </a:solidFill>
                <a:latin typeface="Agrandir Medium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6631" y="8795385"/>
            <a:ext cx="626904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50"/>
              </a:lnSpc>
              <a:spcBef>
                <a:spcPct val="0"/>
              </a:spcBef>
            </a:pPr>
            <a:r>
              <a:rPr lang="en-US" sz="2500" strike="noStrike" u="none">
                <a:solidFill>
                  <a:srgbClr val="3B365F"/>
                </a:solidFill>
                <a:latin typeface="Montserrat"/>
              </a:rPr>
              <a:t>Your Trusted Healthcare Companion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74705" y="1079339"/>
            <a:ext cx="3433636" cy="57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403">
                <a:solidFill>
                  <a:srgbClr val="000000"/>
                </a:solidFill>
                <a:latin typeface="Agrandir"/>
              </a:rPr>
              <a:t>DailyDose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3912" y="1392080"/>
            <a:ext cx="15020176" cy="7866220"/>
          </a:xfrm>
          <a:custGeom>
            <a:avLst/>
            <a:gdLst/>
            <a:ahLst/>
            <a:cxnLst/>
            <a:rect r="r" b="b" t="t" l="l"/>
            <a:pathLst>
              <a:path h="7866220" w="15020176">
                <a:moveTo>
                  <a:pt x="0" y="0"/>
                </a:moveTo>
                <a:lnTo>
                  <a:pt x="15020176" y="0"/>
                </a:lnTo>
                <a:lnTo>
                  <a:pt x="15020176" y="7866220"/>
                </a:lnTo>
                <a:lnTo>
                  <a:pt x="0" y="7866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64066" y="3958070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9428" y="2547299"/>
            <a:ext cx="2239930" cy="6539023"/>
          </a:xfrm>
          <a:custGeom>
            <a:avLst/>
            <a:gdLst/>
            <a:ahLst/>
            <a:cxnLst/>
            <a:rect r="r" b="b" t="t" l="l"/>
            <a:pathLst>
              <a:path h="6539023" w="2239930">
                <a:moveTo>
                  <a:pt x="0" y="0"/>
                </a:moveTo>
                <a:lnTo>
                  <a:pt x="2239930" y="0"/>
                </a:lnTo>
                <a:lnTo>
                  <a:pt x="2239930" y="6539023"/>
                </a:lnTo>
                <a:lnTo>
                  <a:pt x="0" y="6539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4126209">
            <a:off x="3717855" y="4871107"/>
            <a:ext cx="1234781" cy="114217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29428" y="642061"/>
            <a:ext cx="3134638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User Dashboard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91139" y="4093828"/>
            <a:ext cx="3609115" cy="100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Agrandir Medium"/>
              </a:rPr>
              <a:t>Navigate to add goal,habit &amp; reminder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2376" y="1463526"/>
            <a:ext cx="15543249" cy="8123960"/>
          </a:xfrm>
          <a:custGeom>
            <a:avLst/>
            <a:gdLst/>
            <a:ahLst/>
            <a:cxnLst/>
            <a:rect r="r" b="b" t="t" l="l"/>
            <a:pathLst>
              <a:path h="8123960" w="15543249">
                <a:moveTo>
                  <a:pt x="0" y="0"/>
                </a:moveTo>
                <a:lnTo>
                  <a:pt x="15543248" y="0"/>
                </a:lnTo>
                <a:lnTo>
                  <a:pt x="15543248" y="8123959"/>
                </a:lnTo>
                <a:lnTo>
                  <a:pt x="0" y="8123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8432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Add Goals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29428" y="1579723"/>
            <a:ext cx="15256434" cy="7974051"/>
          </a:xfrm>
          <a:custGeom>
            <a:avLst/>
            <a:gdLst/>
            <a:ahLst/>
            <a:cxnLst/>
            <a:rect r="r" b="b" t="t" l="l"/>
            <a:pathLst>
              <a:path h="7974051" w="15256434">
                <a:moveTo>
                  <a:pt x="0" y="0"/>
                </a:moveTo>
                <a:lnTo>
                  <a:pt x="15256434" y="0"/>
                </a:lnTo>
                <a:lnTo>
                  <a:pt x="15256434" y="7974051"/>
                </a:lnTo>
                <a:lnTo>
                  <a:pt x="0" y="7974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09875" y="4785421"/>
            <a:ext cx="7091789" cy="4495127"/>
          </a:xfrm>
          <a:custGeom>
            <a:avLst/>
            <a:gdLst/>
            <a:ahLst/>
            <a:cxnLst/>
            <a:rect r="r" b="b" t="t" l="l"/>
            <a:pathLst>
              <a:path h="4495127" w="7091789">
                <a:moveTo>
                  <a:pt x="0" y="0"/>
                </a:moveTo>
                <a:lnTo>
                  <a:pt x="7091789" y="0"/>
                </a:lnTo>
                <a:lnTo>
                  <a:pt x="7091789" y="4495127"/>
                </a:lnTo>
                <a:lnTo>
                  <a:pt x="0" y="4495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9428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Add Goals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4577582">
            <a:off x="10104822" y="4995662"/>
            <a:ext cx="1234781" cy="114217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0930105" y="3381749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384251" y="3517507"/>
            <a:ext cx="3154968" cy="100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Agrandir Medium"/>
              </a:rPr>
              <a:t>Set start date for goal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29428" y="1579723"/>
            <a:ext cx="15256434" cy="7974051"/>
          </a:xfrm>
          <a:custGeom>
            <a:avLst/>
            <a:gdLst/>
            <a:ahLst/>
            <a:cxnLst/>
            <a:rect r="r" b="b" t="t" l="l"/>
            <a:pathLst>
              <a:path h="7974051" w="15256434">
                <a:moveTo>
                  <a:pt x="0" y="0"/>
                </a:moveTo>
                <a:lnTo>
                  <a:pt x="15256434" y="0"/>
                </a:lnTo>
                <a:lnTo>
                  <a:pt x="15256434" y="7974051"/>
                </a:lnTo>
                <a:lnTo>
                  <a:pt x="0" y="7974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21554" y="4792650"/>
            <a:ext cx="6806871" cy="4480669"/>
          </a:xfrm>
          <a:custGeom>
            <a:avLst/>
            <a:gdLst/>
            <a:ahLst/>
            <a:cxnLst/>
            <a:rect r="r" b="b" t="t" l="l"/>
            <a:pathLst>
              <a:path h="4480669" w="6806871">
                <a:moveTo>
                  <a:pt x="0" y="0"/>
                </a:moveTo>
                <a:lnTo>
                  <a:pt x="6806871" y="0"/>
                </a:lnTo>
                <a:lnTo>
                  <a:pt x="6806871" y="4480669"/>
                </a:lnTo>
                <a:lnTo>
                  <a:pt x="0" y="4480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9428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Add Goals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520789">
            <a:off x="8740255" y="4514441"/>
            <a:ext cx="1234781" cy="114217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4373769" y="4090814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27916" y="4135170"/>
            <a:ext cx="3154968" cy="100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Agrandir Medium"/>
              </a:rPr>
              <a:t>Set accomplish date for goal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29428" y="1579723"/>
            <a:ext cx="15256434" cy="7974051"/>
          </a:xfrm>
          <a:custGeom>
            <a:avLst/>
            <a:gdLst/>
            <a:ahLst/>
            <a:cxnLst/>
            <a:rect r="r" b="b" t="t" l="l"/>
            <a:pathLst>
              <a:path h="7974051" w="15256434">
                <a:moveTo>
                  <a:pt x="0" y="0"/>
                </a:moveTo>
                <a:lnTo>
                  <a:pt x="15256434" y="0"/>
                </a:lnTo>
                <a:lnTo>
                  <a:pt x="15256434" y="7974051"/>
                </a:lnTo>
                <a:lnTo>
                  <a:pt x="0" y="7974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60561" y="2668856"/>
            <a:ext cx="4925301" cy="4949288"/>
          </a:xfrm>
          <a:custGeom>
            <a:avLst/>
            <a:gdLst/>
            <a:ahLst/>
            <a:cxnLst/>
            <a:rect r="r" b="b" t="t" l="l"/>
            <a:pathLst>
              <a:path h="4949288" w="4925301">
                <a:moveTo>
                  <a:pt x="0" y="0"/>
                </a:moveTo>
                <a:lnTo>
                  <a:pt x="4925301" y="0"/>
                </a:lnTo>
                <a:lnTo>
                  <a:pt x="4925301" y="4949288"/>
                </a:lnTo>
                <a:lnTo>
                  <a:pt x="0" y="4949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9428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Warnings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520789">
            <a:off x="11383466" y="2809836"/>
            <a:ext cx="1234781" cy="114217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7016981" y="2386209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471127" y="2430565"/>
            <a:ext cx="3154968" cy="100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Agrandir Medium"/>
              </a:rPr>
              <a:t>Dialog box to guide user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29428" y="1579723"/>
            <a:ext cx="15256434" cy="7974051"/>
          </a:xfrm>
          <a:custGeom>
            <a:avLst/>
            <a:gdLst/>
            <a:ahLst/>
            <a:cxnLst/>
            <a:rect r="r" b="b" t="t" l="l"/>
            <a:pathLst>
              <a:path h="7974051" w="15256434">
                <a:moveTo>
                  <a:pt x="0" y="0"/>
                </a:moveTo>
                <a:lnTo>
                  <a:pt x="15256434" y="0"/>
                </a:lnTo>
                <a:lnTo>
                  <a:pt x="15256434" y="7974051"/>
                </a:lnTo>
                <a:lnTo>
                  <a:pt x="0" y="7974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5489931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Goal Added Successfully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5520789">
            <a:off x="11383466" y="2809836"/>
            <a:ext cx="1234781" cy="1142173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2830446" y="1579723"/>
            <a:ext cx="4155416" cy="2906710"/>
          </a:xfrm>
          <a:custGeom>
            <a:avLst/>
            <a:gdLst/>
            <a:ahLst/>
            <a:cxnLst/>
            <a:rect r="r" b="b" t="t" l="l"/>
            <a:pathLst>
              <a:path h="2906710" w="4155416">
                <a:moveTo>
                  <a:pt x="0" y="0"/>
                </a:moveTo>
                <a:lnTo>
                  <a:pt x="4155416" y="0"/>
                </a:lnTo>
                <a:lnTo>
                  <a:pt x="4155416" y="2906710"/>
                </a:lnTo>
                <a:lnTo>
                  <a:pt x="0" y="2906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5284" t="0" r="0" b="-17375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16981" y="2386209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19360" y="2552487"/>
            <a:ext cx="3658503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User gets informed about their actions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3912" y="1392080"/>
            <a:ext cx="15020176" cy="7866220"/>
          </a:xfrm>
          <a:custGeom>
            <a:avLst/>
            <a:gdLst/>
            <a:ahLst/>
            <a:cxnLst/>
            <a:rect r="r" b="b" t="t" l="l"/>
            <a:pathLst>
              <a:path h="7866220" w="15020176">
                <a:moveTo>
                  <a:pt x="0" y="0"/>
                </a:moveTo>
                <a:lnTo>
                  <a:pt x="15020176" y="0"/>
                </a:lnTo>
                <a:lnTo>
                  <a:pt x="15020176" y="7866220"/>
                </a:lnTo>
                <a:lnTo>
                  <a:pt x="0" y="7866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43077" y="6082353"/>
            <a:ext cx="4091386" cy="3162956"/>
          </a:xfrm>
          <a:custGeom>
            <a:avLst/>
            <a:gdLst/>
            <a:ahLst/>
            <a:cxnLst/>
            <a:rect r="r" b="b" t="t" l="l"/>
            <a:pathLst>
              <a:path h="3162956" w="4091386">
                <a:moveTo>
                  <a:pt x="0" y="0"/>
                </a:moveTo>
                <a:lnTo>
                  <a:pt x="4091386" y="0"/>
                </a:lnTo>
                <a:lnTo>
                  <a:pt x="4091386" y="3162956"/>
                </a:lnTo>
                <a:lnTo>
                  <a:pt x="0" y="3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9428" y="642061"/>
            <a:ext cx="4686635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User Dashboard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735922" y="5325190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38301" y="5612014"/>
            <a:ext cx="3658503" cy="47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Goals , when added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520789">
            <a:off x="11053739" y="5817406"/>
            <a:ext cx="1234781" cy="114217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3912" y="1392080"/>
            <a:ext cx="15020176" cy="7866220"/>
          </a:xfrm>
          <a:custGeom>
            <a:avLst/>
            <a:gdLst/>
            <a:ahLst/>
            <a:cxnLst/>
            <a:rect r="r" b="b" t="t" l="l"/>
            <a:pathLst>
              <a:path h="7866220" w="15020176">
                <a:moveTo>
                  <a:pt x="0" y="0"/>
                </a:moveTo>
                <a:lnTo>
                  <a:pt x="15020176" y="0"/>
                </a:lnTo>
                <a:lnTo>
                  <a:pt x="15020176" y="7866220"/>
                </a:lnTo>
                <a:lnTo>
                  <a:pt x="0" y="7866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733848" y="6851052"/>
            <a:ext cx="4515558" cy="2407248"/>
          </a:xfrm>
          <a:custGeom>
            <a:avLst/>
            <a:gdLst/>
            <a:ahLst/>
            <a:cxnLst/>
            <a:rect r="r" b="b" t="t" l="l"/>
            <a:pathLst>
              <a:path h="2407248" w="4515558">
                <a:moveTo>
                  <a:pt x="0" y="0"/>
                </a:moveTo>
                <a:lnTo>
                  <a:pt x="4515557" y="0"/>
                </a:lnTo>
                <a:lnTo>
                  <a:pt x="4515557" y="2407248"/>
                </a:lnTo>
                <a:lnTo>
                  <a:pt x="0" y="2407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9428" y="642061"/>
            <a:ext cx="3696651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User Dashboard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543077" y="6082353"/>
            <a:ext cx="4091386" cy="3162956"/>
          </a:xfrm>
          <a:custGeom>
            <a:avLst/>
            <a:gdLst/>
            <a:ahLst/>
            <a:cxnLst/>
            <a:rect r="r" b="b" t="t" l="l"/>
            <a:pathLst>
              <a:path h="3162956" w="4091386">
                <a:moveTo>
                  <a:pt x="0" y="0"/>
                </a:moveTo>
                <a:lnTo>
                  <a:pt x="4091386" y="0"/>
                </a:lnTo>
                <a:lnTo>
                  <a:pt x="4091386" y="3162956"/>
                </a:lnTo>
                <a:lnTo>
                  <a:pt x="0" y="31629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94448" y="3548446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81164">
            <a:off x="4589393" y="5328484"/>
            <a:ext cx="1234781" cy="114217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596827" y="3835271"/>
            <a:ext cx="3658503" cy="47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Progress bar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8420.0000" end="10516.6660"/>
                </p14:media>
              </p:ext>
            </p:extLst>
          </p:nvPr>
        </p:nvPicPr>
        <p:blipFill>
          <a:blip r:embed="rId6"/>
          <a:srcRect l="657" t="0" r="657" b="0"/>
          <a:stretch>
            <a:fillRect/>
          </a:stretch>
        </p:blipFill>
        <p:spPr>
          <a:xfrm flipH="false" flipV="false" rot="0">
            <a:off x="1927744" y="1241374"/>
            <a:ext cx="14900680" cy="84933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61473" y="407822"/>
            <a:ext cx="8140806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Progress Profile Card on Updating Goals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729428" y="642061"/>
            <a:ext cx="3166563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Goal Progress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6258" y="1602014"/>
            <a:ext cx="15372167" cy="8066583"/>
          </a:xfrm>
          <a:custGeom>
            <a:avLst/>
            <a:gdLst/>
            <a:ahLst/>
            <a:cxnLst/>
            <a:rect r="r" b="b" t="t" l="l"/>
            <a:pathLst>
              <a:path h="8066583" w="15372167">
                <a:moveTo>
                  <a:pt x="0" y="0"/>
                </a:moveTo>
                <a:lnTo>
                  <a:pt x="15372167" y="0"/>
                </a:lnTo>
                <a:lnTo>
                  <a:pt x="15372167" y="8066582"/>
                </a:lnTo>
                <a:lnTo>
                  <a:pt x="0" y="8066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59834" y="4111428"/>
            <a:ext cx="9751435" cy="3329614"/>
          </a:xfrm>
          <a:custGeom>
            <a:avLst/>
            <a:gdLst/>
            <a:ahLst/>
            <a:cxnLst/>
            <a:rect r="r" b="b" t="t" l="l"/>
            <a:pathLst>
              <a:path h="3329614" w="9751435">
                <a:moveTo>
                  <a:pt x="0" y="0"/>
                </a:moveTo>
                <a:lnTo>
                  <a:pt x="9751435" y="0"/>
                </a:lnTo>
                <a:lnTo>
                  <a:pt x="9751435" y="3329614"/>
                </a:lnTo>
                <a:lnTo>
                  <a:pt x="0" y="3329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25" t="-75380" r="-45314" b="-6688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21483" y="5515621"/>
            <a:ext cx="2810697" cy="970968"/>
          </a:xfrm>
          <a:custGeom>
            <a:avLst/>
            <a:gdLst/>
            <a:ahLst/>
            <a:cxnLst/>
            <a:rect r="r" b="b" t="t" l="l"/>
            <a:pathLst>
              <a:path h="970968" w="2810697">
                <a:moveTo>
                  <a:pt x="0" y="0"/>
                </a:moveTo>
                <a:lnTo>
                  <a:pt x="2810697" y="0"/>
                </a:lnTo>
                <a:lnTo>
                  <a:pt x="2810697" y="970968"/>
                </a:lnTo>
                <a:lnTo>
                  <a:pt x="0" y="9709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5400000">
            <a:off x="12096615" y="5430018"/>
            <a:ext cx="1234781" cy="114217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61475" y="5798469"/>
            <a:ext cx="2530712" cy="32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0"/>
              </a:lnSpc>
              <a:spcBef>
                <a:spcPct val="0"/>
              </a:spcBef>
            </a:pPr>
            <a:r>
              <a:rPr lang="en-US" sz="1664">
                <a:solidFill>
                  <a:srgbClr val="000000"/>
                </a:solidFill>
                <a:latin typeface="Agrandir Medium"/>
              </a:rPr>
              <a:t>Yearly  Progress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86062">
            <a:off x="9065028" y="5459229"/>
            <a:ext cx="1723196" cy="3664517"/>
          </a:xfrm>
          <a:custGeom>
            <a:avLst/>
            <a:gdLst/>
            <a:ahLst/>
            <a:cxnLst/>
            <a:rect r="r" b="b" t="t" l="l"/>
            <a:pathLst>
              <a:path h="3664517" w="1723196">
                <a:moveTo>
                  <a:pt x="0" y="0"/>
                </a:moveTo>
                <a:lnTo>
                  <a:pt x="1723196" y="0"/>
                </a:lnTo>
                <a:lnTo>
                  <a:pt x="1723196" y="3664517"/>
                </a:lnTo>
                <a:lnTo>
                  <a:pt x="0" y="3664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0378779" y="4617995"/>
            <a:ext cx="6880521" cy="1955484"/>
            <a:chOff x="0" y="0"/>
            <a:chExt cx="1812154" cy="5150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2154" cy="515025"/>
            </a:xfrm>
            <a:custGeom>
              <a:avLst/>
              <a:gdLst/>
              <a:ahLst/>
              <a:cxnLst/>
              <a:rect r="r" b="b" t="t" l="l"/>
              <a:pathLst>
                <a:path h="515025" w="1812154">
                  <a:moveTo>
                    <a:pt x="39382" y="0"/>
                  </a:moveTo>
                  <a:lnTo>
                    <a:pt x="1772772" y="0"/>
                  </a:lnTo>
                  <a:cubicBezTo>
                    <a:pt x="1794522" y="0"/>
                    <a:pt x="1812154" y="17632"/>
                    <a:pt x="1812154" y="39382"/>
                  </a:cubicBezTo>
                  <a:lnTo>
                    <a:pt x="1812154" y="475643"/>
                  </a:lnTo>
                  <a:cubicBezTo>
                    <a:pt x="1812154" y="486088"/>
                    <a:pt x="1808004" y="496104"/>
                    <a:pt x="1800619" y="503490"/>
                  </a:cubicBezTo>
                  <a:cubicBezTo>
                    <a:pt x="1793233" y="510876"/>
                    <a:pt x="1783217" y="515025"/>
                    <a:pt x="1772772" y="515025"/>
                  </a:cubicBezTo>
                  <a:lnTo>
                    <a:pt x="39382" y="515025"/>
                  </a:lnTo>
                  <a:cubicBezTo>
                    <a:pt x="17632" y="515025"/>
                    <a:pt x="0" y="497393"/>
                    <a:pt x="0" y="475643"/>
                  </a:cubicBezTo>
                  <a:lnTo>
                    <a:pt x="0" y="39382"/>
                  </a:lnTo>
                  <a:cubicBezTo>
                    <a:pt x="0" y="28937"/>
                    <a:pt x="4149" y="18920"/>
                    <a:pt x="11535" y="11535"/>
                  </a:cubicBezTo>
                  <a:cubicBezTo>
                    <a:pt x="18920" y="4149"/>
                    <a:pt x="28937" y="0"/>
                    <a:pt x="39382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12154" cy="553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78779" y="2338661"/>
            <a:ext cx="6880521" cy="1955484"/>
            <a:chOff x="0" y="0"/>
            <a:chExt cx="1812154" cy="5150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2154" cy="515025"/>
            </a:xfrm>
            <a:custGeom>
              <a:avLst/>
              <a:gdLst/>
              <a:ahLst/>
              <a:cxnLst/>
              <a:rect r="r" b="b" t="t" l="l"/>
              <a:pathLst>
                <a:path h="515025" w="1812154">
                  <a:moveTo>
                    <a:pt x="39382" y="0"/>
                  </a:moveTo>
                  <a:lnTo>
                    <a:pt x="1772772" y="0"/>
                  </a:lnTo>
                  <a:cubicBezTo>
                    <a:pt x="1794522" y="0"/>
                    <a:pt x="1812154" y="17632"/>
                    <a:pt x="1812154" y="39382"/>
                  </a:cubicBezTo>
                  <a:lnTo>
                    <a:pt x="1812154" y="475643"/>
                  </a:lnTo>
                  <a:cubicBezTo>
                    <a:pt x="1812154" y="486088"/>
                    <a:pt x="1808004" y="496104"/>
                    <a:pt x="1800619" y="503490"/>
                  </a:cubicBezTo>
                  <a:cubicBezTo>
                    <a:pt x="1793233" y="510876"/>
                    <a:pt x="1783217" y="515025"/>
                    <a:pt x="1772772" y="515025"/>
                  </a:cubicBezTo>
                  <a:lnTo>
                    <a:pt x="39382" y="515025"/>
                  </a:lnTo>
                  <a:cubicBezTo>
                    <a:pt x="17632" y="515025"/>
                    <a:pt x="0" y="497393"/>
                    <a:pt x="0" y="475643"/>
                  </a:cubicBezTo>
                  <a:lnTo>
                    <a:pt x="0" y="39382"/>
                  </a:lnTo>
                  <a:cubicBezTo>
                    <a:pt x="0" y="28937"/>
                    <a:pt x="4149" y="18920"/>
                    <a:pt x="11535" y="11535"/>
                  </a:cubicBezTo>
                  <a:cubicBezTo>
                    <a:pt x="18920" y="4149"/>
                    <a:pt x="28937" y="0"/>
                    <a:pt x="39382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12154" cy="553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61014" y="1028700"/>
            <a:ext cx="3498286" cy="555613"/>
            <a:chOff x="0" y="0"/>
            <a:chExt cx="4664381" cy="740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9848" cy="679848"/>
            </a:xfrm>
            <a:custGeom>
              <a:avLst/>
              <a:gdLst/>
              <a:ahLst/>
              <a:cxnLst/>
              <a:rect r="r" b="b" t="t" l="l"/>
              <a:pathLst>
                <a:path h="679848" w="679848">
                  <a:moveTo>
                    <a:pt x="0" y="0"/>
                  </a:moveTo>
                  <a:lnTo>
                    <a:pt x="679848" y="0"/>
                  </a:lnTo>
                  <a:lnTo>
                    <a:pt x="679848" y="679848"/>
                  </a:lnTo>
                  <a:lnTo>
                    <a:pt x="0" y="679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45473" y="-5705"/>
              <a:ext cx="3618909" cy="7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4"/>
                </a:lnSpc>
              </a:pPr>
              <a:r>
                <a:rPr lang="en-US" sz="3403">
                  <a:solidFill>
                    <a:srgbClr val="000000"/>
                  </a:solidFill>
                  <a:latin typeface="Agrandir"/>
                </a:rPr>
                <a:t>DailyDose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6626" y="2812415"/>
            <a:ext cx="1007976" cy="100797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6626" y="5091749"/>
            <a:ext cx="1007976" cy="100797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78779" y="6900023"/>
            <a:ext cx="6880521" cy="1955484"/>
            <a:chOff x="0" y="0"/>
            <a:chExt cx="1812154" cy="5150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12154" cy="515025"/>
            </a:xfrm>
            <a:custGeom>
              <a:avLst/>
              <a:gdLst/>
              <a:ahLst/>
              <a:cxnLst/>
              <a:rect r="r" b="b" t="t" l="l"/>
              <a:pathLst>
                <a:path h="515025" w="1812154">
                  <a:moveTo>
                    <a:pt x="39382" y="0"/>
                  </a:moveTo>
                  <a:lnTo>
                    <a:pt x="1772772" y="0"/>
                  </a:lnTo>
                  <a:cubicBezTo>
                    <a:pt x="1794522" y="0"/>
                    <a:pt x="1812154" y="17632"/>
                    <a:pt x="1812154" y="39382"/>
                  </a:cubicBezTo>
                  <a:lnTo>
                    <a:pt x="1812154" y="475643"/>
                  </a:lnTo>
                  <a:cubicBezTo>
                    <a:pt x="1812154" y="486088"/>
                    <a:pt x="1808004" y="496104"/>
                    <a:pt x="1800619" y="503490"/>
                  </a:cubicBezTo>
                  <a:cubicBezTo>
                    <a:pt x="1793233" y="510876"/>
                    <a:pt x="1783217" y="515025"/>
                    <a:pt x="1772772" y="515025"/>
                  </a:cubicBezTo>
                  <a:lnTo>
                    <a:pt x="39382" y="515025"/>
                  </a:lnTo>
                  <a:cubicBezTo>
                    <a:pt x="17632" y="515025"/>
                    <a:pt x="0" y="497393"/>
                    <a:pt x="0" y="475643"/>
                  </a:cubicBezTo>
                  <a:lnTo>
                    <a:pt x="0" y="39382"/>
                  </a:lnTo>
                  <a:cubicBezTo>
                    <a:pt x="0" y="28937"/>
                    <a:pt x="4149" y="18920"/>
                    <a:pt x="11535" y="11535"/>
                  </a:cubicBezTo>
                  <a:cubicBezTo>
                    <a:pt x="18920" y="4149"/>
                    <a:pt x="28937" y="0"/>
                    <a:pt x="39382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812154" cy="553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26626" y="7373777"/>
            <a:ext cx="1007976" cy="100797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3608641">
            <a:off x="7713059" y="-1521854"/>
            <a:ext cx="1825328" cy="3881711"/>
          </a:xfrm>
          <a:custGeom>
            <a:avLst/>
            <a:gdLst/>
            <a:ahLst/>
            <a:cxnLst/>
            <a:rect r="r" b="b" t="t" l="l"/>
            <a:pathLst>
              <a:path h="3881711" w="1825328">
                <a:moveTo>
                  <a:pt x="0" y="0"/>
                </a:moveTo>
                <a:lnTo>
                  <a:pt x="1825328" y="0"/>
                </a:lnTo>
                <a:lnTo>
                  <a:pt x="1825328" y="3881711"/>
                </a:lnTo>
                <a:lnTo>
                  <a:pt x="0" y="3881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3219338">
            <a:off x="215896" y="4984048"/>
            <a:ext cx="6849816" cy="8624705"/>
            <a:chOff x="0" y="0"/>
            <a:chExt cx="811897" cy="102227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1897" cy="1022271"/>
            </a:xfrm>
            <a:custGeom>
              <a:avLst/>
              <a:gdLst/>
              <a:ahLst/>
              <a:cxnLst/>
              <a:rect r="r" b="b" t="t" l="l"/>
              <a:pathLst>
                <a:path h="1022271" w="811897">
                  <a:moveTo>
                    <a:pt x="270778" y="19070"/>
                  </a:moveTo>
                  <a:cubicBezTo>
                    <a:pt x="312268" y="7556"/>
                    <a:pt x="359723" y="0"/>
                    <a:pt x="406167" y="0"/>
                  </a:cubicBezTo>
                  <a:cubicBezTo>
                    <a:pt x="452612" y="0"/>
                    <a:pt x="497304" y="6476"/>
                    <a:pt x="538489" y="17990"/>
                  </a:cubicBezTo>
                  <a:cubicBezTo>
                    <a:pt x="539366" y="18350"/>
                    <a:pt x="540242" y="18350"/>
                    <a:pt x="541118" y="18710"/>
                  </a:cubicBezTo>
                  <a:cubicBezTo>
                    <a:pt x="695786" y="64765"/>
                    <a:pt x="809706" y="186379"/>
                    <a:pt x="811897" y="333155"/>
                  </a:cubicBezTo>
                  <a:lnTo>
                    <a:pt x="811897" y="1022271"/>
                  </a:lnTo>
                  <a:lnTo>
                    <a:pt x="0" y="1022271"/>
                  </a:lnTo>
                  <a:lnTo>
                    <a:pt x="0" y="333666"/>
                  </a:lnTo>
                  <a:cubicBezTo>
                    <a:pt x="2191" y="185660"/>
                    <a:pt x="114358" y="64045"/>
                    <a:pt x="270778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88900"/>
              <a:ext cx="811897" cy="933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2797286">
            <a:off x="19348659" y="1988132"/>
            <a:ext cx="1723196" cy="3664517"/>
          </a:xfrm>
          <a:custGeom>
            <a:avLst/>
            <a:gdLst/>
            <a:ahLst/>
            <a:cxnLst/>
            <a:rect r="r" b="b" t="t" l="l"/>
            <a:pathLst>
              <a:path h="3664517" w="1723196">
                <a:moveTo>
                  <a:pt x="0" y="0"/>
                </a:moveTo>
                <a:lnTo>
                  <a:pt x="1723196" y="0"/>
                </a:lnTo>
                <a:lnTo>
                  <a:pt x="1723196" y="3664517"/>
                </a:lnTo>
                <a:lnTo>
                  <a:pt x="0" y="3664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9" id="29"/>
          <p:cNvGrpSpPr/>
          <p:nvPr/>
        </p:nvGrpSpPr>
        <p:grpSpPr>
          <a:xfrm rot="-5400000">
            <a:off x="8780206" y="618573"/>
            <a:ext cx="727589" cy="19169092"/>
            <a:chOff x="0" y="0"/>
            <a:chExt cx="191628" cy="50486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1628" cy="5048650"/>
            </a:xfrm>
            <a:custGeom>
              <a:avLst/>
              <a:gdLst/>
              <a:ahLst/>
              <a:cxnLst/>
              <a:rect r="r" b="b" t="t" l="l"/>
              <a:pathLst>
                <a:path h="5048650" w="191628">
                  <a:moveTo>
                    <a:pt x="0" y="0"/>
                  </a:moveTo>
                  <a:lnTo>
                    <a:pt x="191628" y="0"/>
                  </a:lnTo>
                  <a:lnTo>
                    <a:pt x="191628" y="5048650"/>
                  </a:lnTo>
                  <a:lnTo>
                    <a:pt x="0" y="5048650"/>
                  </a:ln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1628" cy="508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258073" y="5105451"/>
            <a:ext cx="7192178" cy="4733874"/>
          </a:xfrm>
          <a:custGeom>
            <a:avLst/>
            <a:gdLst/>
            <a:ahLst/>
            <a:cxnLst/>
            <a:rect r="r" b="b" t="t" l="l"/>
            <a:pathLst>
              <a:path h="4733874" w="7192178">
                <a:moveTo>
                  <a:pt x="0" y="0"/>
                </a:moveTo>
                <a:lnTo>
                  <a:pt x="7192178" y="0"/>
                </a:lnTo>
                <a:lnTo>
                  <a:pt x="7192178" y="4733874"/>
                </a:lnTo>
                <a:lnTo>
                  <a:pt x="0" y="4733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6101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1500923"/>
            <a:ext cx="6876527" cy="149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04"/>
              </a:lnSpc>
              <a:spcBef>
                <a:spcPct val="0"/>
              </a:spcBef>
            </a:pPr>
            <a:r>
              <a:rPr lang="en-US" sz="7503" strike="noStrike" u="none">
                <a:solidFill>
                  <a:srgbClr val="510CFA"/>
                </a:solidFill>
                <a:latin typeface="Agrandir Medium"/>
              </a:rPr>
              <a:t>Our Outcomes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2820" y="3213057"/>
            <a:ext cx="7725106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3B365F"/>
                </a:solidFill>
                <a:latin typeface="Montserrat Bold"/>
              </a:rPr>
              <a:t>Daily Dose empowers users to manage health on the go.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47788" y="5045192"/>
            <a:ext cx="5564395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49"/>
              </a:lnSpc>
              <a:spcBef>
                <a:spcPct val="0"/>
              </a:spcBef>
            </a:pPr>
            <a:r>
              <a:rPr lang="en-US" sz="3499">
                <a:solidFill>
                  <a:srgbClr val="3B365F"/>
                </a:solidFill>
                <a:latin typeface="Montserrat Bold"/>
              </a:rPr>
              <a:t>Tracks progress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47788" y="2922544"/>
            <a:ext cx="5804115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49"/>
              </a:lnSpc>
              <a:spcBef>
                <a:spcPct val="0"/>
              </a:spcBef>
            </a:pPr>
            <a:r>
              <a:rPr lang="en-US" sz="3499">
                <a:solidFill>
                  <a:srgbClr val="3B365F"/>
                </a:solidFill>
                <a:latin typeface="Montserrat Bold"/>
              </a:rPr>
              <a:t> Track reminders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5930" y="3056782"/>
            <a:ext cx="317961" cy="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7FAFF"/>
                </a:solidFill>
                <a:latin typeface="Montserrat Bold"/>
              </a:rPr>
              <a:t>1.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71634" y="5336116"/>
            <a:ext cx="358860" cy="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7FAFF"/>
                </a:solidFill>
                <a:latin typeface="Montserrat Bold"/>
              </a:rPr>
              <a:t>2.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47788" y="7327220"/>
            <a:ext cx="5564395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49"/>
              </a:lnSpc>
              <a:spcBef>
                <a:spcPct val="0"/>
              </a:spcBef>
            </a:pPr>
            <a:r>
              <a:rPr lang="en-US" sz="3499">
                <a:solidFill>
                  <a:srgbClr val="3B365F"/>
                </a:solidFill>
                <a:latin typeface="Montserrat Bold"/>
              </a:rPr>
              <a:t>Offers insights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71634" y="7592084"/>
            <a:ext cx="332257" cy="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7FAFF"/>
                </a:solidFill>
                <a:latin typeface="Montserrat Bold"/>
              </a:rPr>
              <a:t>3.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74713" y="1472606"/>
            <a:ext cx="15938575" cy="8363806"/>
          </a:xfrm>
          <a:custGeom>
            <a:avLst/>
            <a:gdLst/>
            <a:ahLst/>
            <a:cxnLst/>
            <a:rect r="r" b="b" t="t" l="l"/>
            <a:pathLst>
              <a:path h="8363806" w="15938575">
                <a:moveTo>
                  <a:pt x="0" y="0"/>
                </a:moveTo>
                <a:lnTo>
                  <a:pt x="15938574" y="0"/>
                </a:lnTo>
                <a:lnTo>
                  <a:pt x="15938574" y="8363807"/>
                </a:lnTo>
                <a:lnTo>
                  <a:pt x="0" y="8363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4513" y="642061"/>
            <a:ext cx="2982198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Add Reminders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1561" y="1570559"/>
            <a:ext cx="15984878" cy="8396434"/>
          </a:xfrm>
          <a:custGeom>
            <a:avLst/>
            <a:gdLst/>
            <a:ahLst/>
            <a:cxnLst/>
            <a:rect r="r" b="b" t="t" l="l"/>
            <a:pathLst>
              <a:path h="8396434" w="15984878">
                <a:moveTo>
                  <a:pt x="0" y="0"/>
                </a:moveTo>
                <a:lnTo>
                  <a:pt x="15984878" y="0"/>
                </a:lnTo>
                <a:lnTo>
                  <a:pt x="15984878" y="8396434"/>
                </a:lnTo>
                <a:lnTo>
                  <a:pt x="0" y="8396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4513" y="642061"/>
            <a:ext cx="2982198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Add Habits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3912" y="1392080"/>
            <a:ext cx="15020176" cy="7866220"/>
          </a:xfrm>
          <a:custGeom>
            <a:avLst/>
            <a:gdLst/>
            <a:ahLst/>
            <a:cxnLst/>
            <a:rect r="r" b="b" t="t" l="l"/>
            <a:pathLst>
              <a:path h="7866220" w="15020176">
                <a:moveTo>
                  <a:pt x="0" y="0"/>
                </a:moveTo>
                <a:lnTo>
                  <a:pt x="15020176" y="0"/>
                </a:lnTo>
                <a:lnTo>
                  <a:pt x="15020176" y="7866220"/>
                </a:lnTo>
                <a:lnTo>
                  <a:pt x="0" y="7866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19959" y="5143500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2" y="0"/>
                </a:lnTo>
                <a:lnTo>
                  <a:pt x="4063262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9428" y="2381408"/>
            <a:ext cx="2413783" cy="6643578"/>
          </a:xfrm>
          <a:custGeom>
            <a:avLst/>
            <a:gdLst/>
            <a:ahLst/>
            <a:cxnLst/>
            <a:rect r="r" b="b" t="t" l="l"/>
            <a:pathLst>
              <a:path h="6643578" w="2413783">
                <a:moveTo>
                  <a:pt x="0" y="0"/>
                </a:moveTo>
                <a:lnTo>
                  <a:pt x="2413783" y="0"/>
                </a:lnTo>
                <a:lnTo>
                  <a:pt x="2413783" y="6643578"/>
                </a:lnTo>
                <a:lnTo>
                  <a:pt x="0" y="66435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4126209">
            <a:off x="4246675" y="5572943"/>
            <a:ext cx="1234781" cy="114217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29428" y="642061"/>
            <a:ext cx="3134638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User Dashboard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7033" y="5279259"/>
            <a:ext cx="3609115" cy="100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Agrandir Medium"/>
              </a:rPr>
              <a:t>Navigate to look at  targets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3156" y="1474481"/>
            <a:ext cx="15761689" cy="8275298"/>
          </a:xfrm>
          <a:custGeom>
            <a:avLst/>
            <a:gdLst/>
            <a:ahLst/>
            <a:cxnLst/>
            <a:rect r="r" b="b" t="t" l="l"/>
            <a:pathLst>
              <a:path h="8275298" w="15761689">
                <a:moveTo>
                  <a:pt x="0" y="0"/>
                </a:moveTo>
                <a:lnTo>
                  <a:pt x="15761688" y="0"/>
                </a:lnTo>
                <a:lnTo>
                  <a:pt x="15761688" y="8275298"/>
                </a:lnTo>
                <a:lnTo>
                  <a:pt x="0" y="8275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4513" y="642061"/>
            <a:ext cx="3768778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Check the Targets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5609969">
            <a:off x="13424286" y="4389945"/>
            <a:ext cx="1234781" cy="114217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0734743">
            <a:off x="2826666" y="5271267"/>
            <a:ext cx="1234781" cy="114217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46497" y="1481909"/>
            <a:ext cx="15795006" cy="8247314"/>
          </a:xfrm>
          <a:custGeom>
            <a:avLst/>
            <a:gdLst/>
            <a:ahLst/>
            <a:cxnLst/>
            <a:rect r="r" b="b" t="t" l="l"/>
            <a:pathLst>
              <a:path h="8247314" w="15795006">
                <a:moveTo>
                  <a:pt x="0" y="0"/>
                </a:moveTo>
                <a:lnTo>
                  <a:pt x="15795006" y="0"/>
                </a:lnTo>
                <a:lnTo>
                  <a:pt x="15795006" y="8247314"/>
                </a:lnTo>
                <a:lnTo>
                  <a:pt x="0" y="8247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4656307">
            <a:off x="4939011" y="7163734"/>
            <a:ext cx="1234781" cy="1142173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6246699" y="6331149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49078" y="6617973"/>
            <a:ext cx="3658503" cy="47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Profile Settings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9428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Navigation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47993" y="1313318"/>
            <a:ext cx="15792014" cy="8311586"/>
          </a:xfrm>
          <a:custGeom>
            <a:avLst/>
            <a:gdLst/>
            <a:ahLst/>
            <a:cxnLst/>
            <a:rect r="r" b="b" t="t" l="l"/>
            <a:pathLst>
              <a:path h="8311586" w="15792014">
                <a:moveTo>
                  <a:pt x="0" y="0"/>
                </a:moveTo>
                <a:lnTo>
                  <a:pt x="15792014" y="0"/>
                </a:lnTo>
                <a:lnTo>
                  <a:pt x="15792014" y="8311586"/>
                </a:lnTo>
                <a:lnTo>
                  <a:pt x="0" y="8311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89997" y="4278037"/>
            <a:ext cx="2759975" cy="953446"/>
          </a:xfrm>
          <a:custGeom>
            <a:avLst/>
            <a:gdLst/>
            <a:ahLst/>
            <a:cxnLst/>
            <a:rect r="r" b="b" t="t" l="l"/>
            <a:pathLst>
              <a:path h="953446" w="2759975">
                <a:moveTo>
                  <a:pt x="0" y="0"/>
                </a:moveTo>
                <a:lnTo>
                  <a:pt x="2759974" y="0"/>
                </a:lnTo>
                <a:lnTo>
                  <a:pt x="2759974" y="953446"/>
                </a:lnTo>
                <a:lnTo>
                  <a:pt x="0" y="953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5520789">
            <a:off x="4733011" y="4322858"/>
            <a:ext cx="838727" cy="77582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127463" y="4490154"/>
            <a:ext cx="2485042" cy="31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8"/>
              </a:lnSpc>
              <a:spcBef>
                <a:spcPct val="0"/>
              </a:spcBef>
            </a:pPr>
            <a:r>
              <a:rPr lang="en-US" sz="1634">
                <a:solidFill>
                  <a:srgbClr val="000000"/>
                </a:solidFill>
                <a:latin typeface="Agrandir Medium"/>
              </a:rPr>
              <a:t>To Edit Profile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9428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Edit Profile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07920" y="1575476"/>
            <a:ext cx="15872160" cy="8337226"/>
          </a:xfrm>
          <a:custGeom>
            <a:avLst/>
            <a:gdLst/>
            <a:ahLst/>
            <a:cxnLst/>
            <a:rect r="r" b="b" t="t" l="l"/>
            <a:pathLst>
              <a:path h="8337226" w="15872160">
                <a:moveTo>
                  <a:pt x="0" y="0"/>
                </a:moveTo>
                <a:lnTo>
                  <a:pt x="15872160" y="0"/>
                </a:lnTo>
                <a:lnTo>
                  <a:pt x="15872160" y="8337226"/>
                </a:lnTo>
                <a:lnTo>
                  <a:pt x="0" y="8337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3377" y="642061"/>
            <a:ext cx="2671656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Notifications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1536" y="6518419"/>
            <a:ext cx="36751072" cy="4764806"/>
            <a:chOff x="0" y="0"/>
            <a:chExt cx="4021582" cy="5214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21582" cy="521401"/>
            </a:xfrm>
            <a:custGeom>
              <a:avLst/>
              <a:gdLst/>
              <a:ahLst/>
              <a:cxnLst/>
              <a:rect r="r" b="b" t="t" l="l"/>
              <a:pathLst>
                <a:path h="521401" w="4021582">
                  <a:moveTo>
                    <a:pt x="1341252" y="19070"/>
                  </a:moveTo>
                  <a:cubicBezTo>
                    <a:pt x="1546762" y="7556"/>
                    <a:pt x="1781824" y="0"/>
                    <a:pt x="2011874" y="0"/>
                  </a:cubicBezTo>
                  <a:cubicBezTo>
                    <a:pt x="2241932" y="0"/>
                    <a:pt x="2463304" y="6476"/>
                    <a:pt x="2667307" y="17990"/>
                  </a:cubicBezTo>
                  <a:cubicBezTo>
                    <a:pt x="2671653" y="18350"/>
                    <a:pt x="2675992" y="18350"/>
                    <a:pt x="2680330" y="18710"/>
                  </a:cubicBezTo>
                  <a:cubicBezTo>
                    <a:pt x="3446449" y="64765"/>
                    <a:pt x="4010732" y="186379"/>
                    <a:pt x="4021582" y="322029"/>
                  </a:cubicBezTo>
                  <a:lnTo>
                    <a:pt x="4021582" y="521401"/>
                  </a:lnTo>
                  <a:lnTo>
                    <a:pt x="0" y="521401"/>
                  </a:lnTo>
                  <a:lnTo>
                    <a:pt x="0" y="322177"/>
                  </a:lnTo>
                  <a:cubicBezTo>
                    <a:pt x="10852" y="185660"/>
                    <a:pt x="566451" y="64045"/>
                    <a:pt x="134125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4021582" cy="43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00786" y="4360530"/>
            <a:ext cx="6188991" cy="1034961"/>
            <a:chOff x="0" y="0"/>
            <a:chExt cx="1302707" cy="21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2707" cy="217847"/>
            </a:xfrm>
            <a:custGeom>
              <a:avLst/>
              <a:gdLst/>
              <a:ahLst/>
              <a:cxnLst/>
              <a:rect r="r" b="b" t="t" l="l"/>
              <a:pathLst>
                <a:path h="217847" w="1302707">
                  <a:moveTo>
                    <a:pt x="108923" y="0"/>
                  </a:moveTo>
                  <a:lnTo>
                    <a:pt x="1193783" y="0"/>
                  </a:lnTo>
                  <a:cubicBezTo>
                    <a:pt x="1253940" y="0"/>
                    <a:pt x="1302707" y="48767"/>
                    <a:pt x="1302707" y="108923"/>
                  </a:cubicBezTo>
                  <a:lnTo>
                    <a:pt x="1302707" y="108923"/>
                  </a:lnTo>
                  <a:cubicBezTo>
                    <a:pt x="1302707" y="137812"/>
                    <a:pt x="1291231" y="165517"/>
                    <a:pt x="1270804" y="185944"/>
                  </a:cubicBezTo>
                  <a:cubicBezTo>
                    <a:pt x="1250377" y="206371"/>
                    <a:pt x="1222672" y="217847"/>
                    <a:pt x="1193783" y="217847"/>
                  </a:cubicBezTo>
                  <a:lnTo>
                    <a:pt x="108923" y="217847"/>
                  </a:lnTo>
                  <a:cubicBezTo>
                    <a:pt x="48767" y="217847"/>
                    <a:pt x="0" y="169080"/>
                    <a:pt x="0" y="108923"/>
                  </a:cubicBezTo>
                  <a:lnTo>
                    <a:pt x="0" y="108923"/>
                  </a:lnTo>
                  <a:cubicBezTo>
                    <a:pt x="0" y="48767"/>
                    <a:pt x="48767" y="0"/>
                    <a:pt x="108923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02707" cy="255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05178" y="4360530"/>
            <a:ext cx="1083348" cy="1034961"/>
            <a:chOff x="0" y="0"/>
            <a:chExt cx="220669" cy="2108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669" cy="210813"/>
            </a:xfrm>
            <a:custGeom>
              <a:avLst/>
              <a:gdLst/>
              <a:ahLst/>
              <a:cxnLst/>
              <a:rect r="r" b="b" t="t" l="l"/>
              <a:pathLst>
                <a:path h="210813" w="220669">
                  <a:moveTo>
                    <a:pt x="105406" y="0"/>
                  </a:moveTo>
                  <a:lnTo>
                    <a:pt x="115262" y="0"/>
                  </a:lnTo>
                  <a:cubicBezTo>
                    <a:pt x="143218" y="0"/>
                    <a:pt x="170028" y="11105"/>
                    <a:pt x="189796" y="30873"/>
                  </a:cubicBezTo>
                  <a:cubicBezTo>
                    <a:pt x="209564" y="50640"/>
                    <a:pt x="220669" y="77451"/>
                    <a:pt x="220669" y="105406"/>
                  </a:cubicBezTo>
                  <a:lnTo>
                    <a:pt x="220669" y="105406"/>
                  </a:lnTo>
                  <a:cubicBezTo>
                    <a:pt x="220669" y="133362"/>
                    <a:pt x="209564" y="160172"/>
                    <a:pt x="189796" y="179940"/>
                  </a:cubicBezTo>
                  <a:cubicBezTo>
                    <a:pt x="170028" y="199707"/>
                    <a:pt x="143218" y="210813"/>
                    <a:pt x="115262" y="210813"/>
                  </a:cubicBezTo>
                  <a:lnTo>
                    <a:pt x="105406" y="210813"/>
                  </a:lnTo>
                  <a:cubicBezTo>
                    <a:pt x="77451" y="210813"/>
                    <a:pt x="50640" y="199707"/>
                    <a:pt x="30873" y="179940"/>
                  </a:cubicBezTo>
                  <a:cubicBezTo>
                    <a:pt x="11105" y="160172"/>
                    <a:pt x="0" y="133362"/>
                    <a:pt x="0" y="105406"/>
                  </a:cubicBezTo>
                  <a:lnTo>
                    <a:pt x="0" y="105406"/>
                  </a:lnTo>
                  <a:cubicBezTo>
                    <a:pt x="0" y="77451"/>
                    <a:pt x="11105" y="50640"/>
                    <a:pt x="30873" y="30873"/>
                  </a:cubicBezTo>
                  <a:cubicBezTo>
                    <a:pt x="50640" y="11105"/>
                    <a:pt x="77451" y="0"/>
                    <a:pt x="105406" y="0"/>
                  </a:cubicBez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0669" cy="248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030732" y="4441291"/>
            <a:ext cx="5859045" cy="70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4"/>
              </a:lnSpc>
            </a:pPr>
            <a:r>
              <a:rPr lang="en-US" sz="3503">
                <a:solidFill>
                  <a:srgbClr val="000000"/>
                </a:solidFill>
                <a:latin typeface="Agrandir Medium"/>
              </a:rPr>
              <a:t>Registered as a Caretaker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88527" y="7475373"/>
            <a:ext cx="22496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7FAFF"/>
                </a:solidFill>
                <a:latin typeface="Montserrat Bold"/>
              </a:rPr>
              <a:t>4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3486000">
            <a:off x="-104685" y="-381388"/>
            <a:ext cx="1947249" cy="4114941"/>
          </a:xfrm>
          <a:custGeom>
            <a:avLst/>
            <a:gdLst/>
            <a:ahLst/>
            <a:cxnLst/>
            <a:rect r="r" b="b" t="t" l="l"/>
            <a:pathLst>
              <a:path h="4114941" w="1947249">
                <a:moveTo>
                  <a:pt x="0" y="4114941"/>
                </a:moveTo>
                <a:lnTo>
                  <a:pt x="1947249" y="4114941"/>
                </a:lnTo>
                <a:lnTo>
                  <a:pt x="1947249" y="0"/>
                </a:lnTo>
                <a:lnTo>
                  <a:pt x="0" y="0"/>
                </a:lnTo>
                <a:lnTo>
                  <a:pt x="0" y="411494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3484289">
            <a:off x="16075510" y="644374"/>
            <a:ext cx="1625254" cy="3456236"/>
          </a:xfrm>
          <a:custGeom>
            <a:avLst/>
            <a:gdLst/>
            <a:ahLst/>
            <a:cxnLst/>
            <a:rect r="r" b="b" t="t" l="l"/>
            <a:pathLst>
              <a:path h="3456236" w="1625254">
                <a:moveTo>
                  <a:pt x="0" y="0"/>
                </a:moveTo>
                <a:lnTo>
                  <a:pt x="1625254" y="0"/>
                </a:lnTo>
                <a:lnTo>
                  <a:pt x="1625254" y="3456236"/>
                </a:lnTo>
                <a:lnTo>
                  <a:pt x="0" y="345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3358" y="1480790"/>
            <a:ext cx="15441285" cy="8094806"/>
          </a:xfrm>
          <a:custGeom>
            <a:avLst/>
            <a:gdLst/>
            <a:ahLst/>
            <a:cxnLst/>
            <a:rect r="r" b="b" t="t" l="l"/>
            <a:pathLst>
              <a:path h="8094806" w="15441285">
                <a:moveTo>
                  <a:pt x="0" y="0"/>
                </a:moveTo>
                <a:lnTo>
                  <a:pt x="15441284" y="0"/>
                </a:lnTo>
                <a:lnTo>
                  <a:pt x="15441284" y="8094806"/>
                </a:lnTo>
                <a:lnTo>
                  <a:pt x="0" y="8094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Login Page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9112351">
            <a:off x="15455840" y="3798991"/>
            <a:ext cx="1215544" cy="11243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29428" y="1612881"/>
            <a:ext cx="15418775" cy="8091041"/>
          </a:xfrm>
          <a:custGeom>
            <a:avLst/>
            <a:gdLst/>
            <a:ahLst/>
            <a:cxnLst/>
            <a:rect r="r" b="b" t="t" l="l"/>
            <a:pathLst>
              <a:path h="8091041" w="15418775">
                <a:moveTo>
                  <a:pt x="0" y="0"/>
                </a:moveTo>
                <a:lnTo>
                  <a:pt x="15418776" y="0"/>
                </a:lnTo>
                <a:lnTo>
                  <a:pt x="15418776" y="8091041"/>
                </a:lnTo>
                <a:lnTo>
                  <a:pt x="0" y="8091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Login Page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615745" y="5658402"/>
            <a:ext cx="1876967" cy="16141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1536" y="6518419"/>
            <a:ext cx="36751072" cy="4764806"/>
            <a:chOff x="0" y="0"/>
            <a:chExt cx="4021582" cy="5214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21582" cy="521401"/>
            </a:xfrm>
            <a:custGeom>
              <a:avLst/>
              <a:gdLst/>
              <a:ahLst/>
              <a:cxnLst/>
              <a:rect r="r" b="b" t="t" l="l"/>
              <a:pathLst>
                <a:path h="521401" w="4021582">
                  <a:moveTo>
                    <a:pt x="1341252" y="19070"/>
                  </a:moveTo>
                  <a:cubicBezTo>
                    <a:pt x="1546762" y="7556"/>
                    <a:pt x="1781824" y="0"/>
                    <a:pt x="2011874" y="0"/>
                  </a:cubicBezTo>
                  <a:cubicBezTo>
                    <a:pt x="2241932" y="0"/>
                    <a:pt x="2463304" y="6476"/>
                    <a:pt x="2667307" y="17990"/>
                  </a:cubicBezTo>
                  <a:cubicBezTo>
                    <a:pt x="2671653" y="18350"/>
                    <a:pt x="2675992" y="18350"/>
                    <a:pt x="2680330" y="18710"/>
                  </a:cubicBezTo>
                  <a:cubicBezTo>
                    <a:pt x="3446449" y="64765"/>
                    <a:pt x="4010732" y="186379"/>
                    <a:pt x="4021582" y="322029"/>
                  </a:cubicBezTo>
                  <a:lnTo>
                    <a:pt x="4021582" y="521401"/>
                  </a:lnTo>
                  <a:lnTo>
                    <a:pt x="0" y="521401"/>
                  </a:lnTo>
                  <a:lnTo>
                    <a:pt x="0" y="322177"/>
                  </a:lnTo>
                  <a:cubicBezTo>
                    <a:pt x="10852" y="185660"/>
                    <a:pt x="566451" y="64045"/>
                    <a:pt x="134125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4021582" cy="43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3486000">
            <a:off x="-104685" y="-381388"/>
            <a:ext cx="1947249" cy="4114941"/>
          </a:xfrm>
          <a:custGeom>
            <a:avLst/>
            <a:gdLst/>
            <a:ahLst/>
            <a:cxnLst/>
            <a:rect r="r" b="b" t="t" l="l"/>
            <a:pathLst>
              <a:path h="4114941" w="1947249">
                <a:moveTo>
                  <a:pt x="0" y="4114941"/>
                </a:moveTo>
                <a:lnTo>
                  <a:pt x="1947249" y="4114941"/>
                </a:lnTo>
                <a:lnTo>
                  <a:pt x="1947249" y="0"/>
                </a:lnTo>
                <a:lnTo>
                  <a:pt x="0" y="0"/>
                </a:lnTo>
                <a:lnTo>
                  <a:pt x="0" y="41149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3484289">
            <a:off x="16075510" y="644374"/>
            <a:ext cx="1625254" cy="3456236"/>
          </a:xfrm>
          <a:custGeom>
            <a:avLst/>
            <a:gdLst/>
            <a:ahLst/>
            <a:cxnLst/>
            <a:rect r="r" b="b" t="t" l="l"/>
            <a:pathLst>
              <a:path h="3456236" w="1625254">
                <a:moveTo>
                  <a:pt x="0" y="0"/>
                </a:moveTo>
                <a:lnTo>
                  <a:pt x="1625254" y="0"/>
                </a:lnTo>
                <a:lnTo>
                  <a:pt x="1625254" y="3456236"/>
                </a:lnTo>
                <a:lnTo>
                  <a:pt x="0" y="3456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88410" y="2155745"/>
            <a:ext cx="16170890" cy="7582419"/>
          </a:xfrm>
          <a:custGeom>
            <a:avLst/>
            <a:gdLst/>
            <a:ahLst/>
            <a:cxnLst/>
            <a:rect r="r" b="b" t="t" l="l"/>
            <a:pathLst>
              <a:path h="7582419" w="16170890">
                <a:moveTo>
                  <a:pt x="0" y="0"/>
                </a:moveTo>
                <a:lnTo>
                  <a:pt x="16170890" y="0"/>
                </a:lnTo>
                <a:lnTo>
                  <a:pt x="16170890" y="7582420"/>
                </a:lnTo>
                <a:lnTo>
                  <a:pt x="0" y="75824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413" r="0" b="-649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88527" y="7475373"/>
            <a:ext cx="22496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7FAFF"/>
                </a:solidFill>
                <a:latin typeface="Montserrat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7564" y="549800"/>
            <a:ext cx="12105497" cy="91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510CFA"/>
                </a:solidFill>
                <a:latin typeface="Agrandir Medium"/>
              </a:rPr>
              <a:t>Work Flow</a:t>
            </a:r>
            <a:r>
              <a:rPr lang="en-US" sz="4600">
                <a:solidFill>
                  <a:srgbClr val="FFB800"/>
                </a:solidFill>
                <a:latin typeface="Agrandir Medium"/>
              </a:rPr>
              <a:t> [ </a:t>
            </a:r>
            <a:r>
              <a:rPr lang="en-US" sz="4600">
                <a:solidFill>
                  <a:srgbClr val="510CFA"/>
                </a:solidFill>
                <a:latin typeface="Agrandir Medium"/>
              </a:rPr>
              <a:t>ER Diagram</a:t>
            </a:r>
            <a:r>
              <a:rPr lang="en-US" sz="4600">
                <a:solidFill>
                  <a:srgbClr val="FFB800"/>
                </a:solidFill>
                <a:latin typeface="Agrandir Medium"/>
              </a:rPr>
              <a:t>]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134193" y="1657032"/>
            <a:ext cx="6492240" cy="0"/>
          </a:xfrm>
          <a:prstGeom prst="line">
            <a:avLst/>
          </a:prstGeom>
          <a:ln cap="flat" w="85725">
            <a:solidFill>
              <a:srgbClr val="FFB8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9064" y="1480790"/>
            <a:ext cx="15529872" cy="8141246"/>
          </a:xfrm>
          <a:custGeom>
            <a:avLst/>
            <a:gdLst/>
            <a:ahLst/>
            <a:cxnLst/>
            <a:rect r="r" b="b" t="t" l="l"/>
            <a:pathLst>
              <a:path h="8141246" w="15529872">
                <a:moveTo>
                  <a:pt x="0" y="0"/>
                </a:moveTo>
                <a:lnTo>
                  <a:pt x="15529872" y="0"/>
                </a:lnTo>
                <a:lnTo>
                  <a:pt x="15529872" y="8141246"/>
                </a:lnTo>
                <a:lnTo>
                  <a:pt x="0" y="8141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238885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Login Page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9112351">
            <a:off x="15455840" y="3798991"/>
            <a:ext cx="1215544" cy="112437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04129" y="1534134"/>
            <a:ext cx="15479742" cy="8106900"/>
          </a:xfrm>
          <a:custGeom>
            <a:avLst/>
            <a:gdLst/>
            <a:ahLst/>
            <a:cxnLst/>
            <a:rect r="r" b="b" t="t" l="l"/>
            <a:pathLst>
              <a:path h="8106900" w="15479742">
                <a:moveTo>
                  <a:pt x="0" y="0"/>
                </a:moveTo>
                <a:lnTo>
                  <a:pt x="15479742" y="0"/>
                </a:lnTo>
                <a:lnTo>
                  <a:pt x="15479742" y="8106900"/>
                </a:lnTo>
                <a:lnTo>
                  <a:pt x="0" y="810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868120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Verification for registeration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03817" y="1884818"/>
            <a:ext cx="14630646" cy="6397063"/>
          </a:xfrm>
          <a:custGeom>
            <a:avLst/>
            <a:gdLst/>
            <a:ahLst/>
            <a:cxnLst/>
            <a:rect r="r" b="b" t="t" l="l"/>
            <a:pathLst>
              <a:path h="6397063" w="14630646">
                <a:moveTo>
                  <a:pt x="0" y="0"/>
                </a:moveTo>
                <a:lnTo>
                  <a:pt x="14630646" y="0"/>
                </a:lnTo>
                <a:lnTo>
                  <a:pt x="14630646" y="6397063"/>
                </a:lnTo>
                <a:lnTo>
                  <a:pt x="0" y="6397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6021523">
            <a:off x="9198538" y="5771842"/>
            <a:ext cx="1215544" cy="1124378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586123" y="5563647"/>
            <a:ext cx="4063261" cy="1403672"/>
          </a:xfrm>
          <a:custGeom>
            <a:avLst/>
            <a:gdLst/>
            <a:ahLst/>
            <a:cxnLst/>
            <a:rect r="r" b="b" t="t" l="l"/>
            <a:pathLst>
              <a:path h="1403672" w="4063261">
                <a:moveTo>
                  <a:pt x="0" y="0"/>
                </a:moveTo>
                <a:lnTo>
                  <a:pt x="4063261" y="0"/>
                </a:lnTo>
                <a:lnTo>
                  <a:pt x="4063261" y="1403672"/>
                </a:lnTo>
                <a:lnTo>
                  <a:pt x="0" y="140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9428" y="642061"/>
            <a:ext cx="6599475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Verification for registeration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88501" y="5764583"/>
            <a:ext cx="3658503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OTP- One Time Password 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94795" y="1493673"/>
            <a:ext cx="15864505" cy="8300137"/>
          </a:xfrm>
          <a:custGeom>
            <a:avLst/>
            <a:gdLst/>
            <a:ahLst/>
            <a:cxnLst/>
            <a:rect r="r" b="b" t="t" l="l"/>
            <a:pathLst>
              <a:path h="8300137" w="15864505">
                <a:moveTo>
                  <a:pt x="0" y="0"/>
                </a:moveTo>
                <a:lnTo>
                  <a:pt x="15864505" y="0"/>
                </a:lnTo>
                <a:lnTo>
                  <a:pt x="15864505" y="8300137"/>
                </a:lnTo>
                <a:lnTo>
                  <a:pt x="0" y="8300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5627815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Verification for registeration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9112351">
            <a:off x="15455840" y="3798991"/>
            <a:ext cx="1215544" cy="112437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9112351">
            <a:off x="7550502" y="6319322"/>
            <a:ext cx="1215544" cy="11243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41119" y="1531313"/>
            <a:ext cx="15605763" cy="8231801"/>
          </a:xfrm>
          <a:custGeom>
            <a:avLst/>
            <a:gdLst/>
            <a:ahLst/>
            <a:cxnLst/>
            <a:rect r="r" b="b" t="t" l="l"/>
            <a:pathLst>
              <a:path h="8231801" w="15605763">
                <a:moveTo>
                  <a:pt x="0" y="0"/>
                </a:moveTo>
                <a:lnTo>
                  <a:pt x="15605762" y="0"/>
                </a:lnTo>
                <a:lnTo>
                  <a:pt x="15605762" y="8231801"/>
                </a:lnTo>
                <a:lnTo>
                  <a:pt x="0" y="8231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63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Caretaker Dashboard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9832" y="1545743"/>
            <a:ext cx="15708337" cy="8382036"/>
          </a:xfrm>
          <a:custGeom>
            <a:avLst/>
            <a:gdLst/>
            <a:ahLst/>
            <a:cxnLst/>
            <a:rect r="r" b="b" t="t" l="l"/>
            <a:pathLst>
              <a:path h="8382036" w="15708337">
                <a:moveTo>
                  <a:pt x="0" y="0"/>
                </a:moveTo>
                <a:lnTo>
                  <a:pt x="15708336" y="0"/>
                </a:lnTo>
                <a:lnTo>
                  <a:pt x="15708336" y="8382037"/>
                </a:lnTo>
                <a:lnTo>
                  <a:pt x="0" y="8382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41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Caretaker Dashboard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Caretaker Dashboard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24815" y="1453371"/>
            <a:ext cx="15934485" cy="8433547"/>
          </a:xfrm>
          <a:custGeom>
            <a:avLst/>
            <a:gdLst/>
            <a:ahLst/>
            <a:cxnLst/>
            <a:rect r="r" b="b" t="t" l="l"/>
            <a:pathLst>
              <a:path h="8433547" w="15934485">
                <a:moveTo>
                  <a:pt x="0" y="0"/>
                </a:moveTo>
                <a:lnTo>
                  <a:pt x="15934485" y="0"/>
                </a:lnTo>
                <a:lnTo>
                  <a:pt x="15934485" y="8433547"/>
                </a:lnTo>
                <a:lnTo>
                  <a:pt x="0" y="8433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2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13115" y="4506140"/>
            <a:ext cx="14560203" cy="4509900"/>
          </a:xfrm>
          <a:custGeom>
            <a:avLst/>
            <a:gdLst/>
            <a:ahLst/>
            <a:cxnLst/>
            <a:rect r="r" b="b" t="t" l="l"/>
            <a:pathLst>
              <a:path h="4509900" w="14560203">
                <a:moveTo>
                  <a:pt x="0" y="0"/>
                </a:moveTo>
                <a:lnTo>
                  <a:pt x="14560203" y="0"/>
                </a:lnTo>
                <a:lnTo>
                  <a:pt x="14560203" y="4509900"/>
                </a:lnTo>
                <a:lnTo>
                  <a:pt x="0" y="4509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095" t="-65430" r="-3237" b="-348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80983" y="2255714"/>
            <a:ext cx="3208102" cy="1108253"/>
          </a:xfrm>
          <a:custGeom>
            <a:avLst/>
            <a:gdLst/>
            <a:ahLst/>
            <a:cxnLst/>
            <a:rect r="r" b="b" t="t" l="l"/>
            <a:pathLst>
              <a:path h="1108253" w="3208102">
                <a:moveTo>
                  <a:pt x="0" y="0"/>
                </a:moveTo>
                <a:lnTo>
                  <a:pt x="3208101" y="0"/>
                </a:lnTo>
                <a:lnTo>
                  <a:pt x="3208101" y="1108253"/>
                </a:lnTo>
                <a:lnTo>
                  <a:pt x="0" y="1108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56618" y="2522284"/>
            <a:ext cx="2256831" cy="47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Assigned users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303683" y="3363967"/>
            <a:ext cx="1234781" cy="114217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Caretaker Dashboard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24815" y="1453371"/>
            <a:ext cx="15934485" cy="8433547"/>
          </a:xfrm>
          <a:custGeom>
            <a:avLst/>
            <a:gdLst/>
            <a:ahLst/>
            <a:cxnLst/>
            <a:rect r="r" b="b" t="t" l="l"/>
            <a:pathLst>
              <a:path h="8433547" w="15934485">
                <a:moveTo>
                  <a:pt x="0" y="0"/>
                </a:moveTo>
                <a:lnTo>
                  <a:pt x="15934485" y="0"/>
                </a:lnTo>
                <a:lnTo>
                  <a:pt x="15934485" y="8433547"/>
                </a:lnTo>
                <a:lnTo>
                  <a:pt x="0" y="8433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2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68222" y="5670144"/>
            <a:ext cx="14560203" cy="1362840"/>
          </a:xfrm>
          <a:custGeom>
            <a:avLst/>
            <a:gdLst/>
            <a:ahLst/>
            <a:cxnLst/>
            <a:rect r="r" b="b" t="t" l="l"/>
            <a:pathLst>
              <a:path h="1362840" w="14560203">
                <a:moveTo>
                  <a:pt x="0" y="0"/>
                </a:moveTo>
                <a:lnTo>
                  <a:pt x="14560203" y="0"/>
                </a:lnTo>
                <a:lnTo>
                  <a:pt x="14560203" y="1362841"/>
                </a:lnTo>
                <a:lnTo>
                  <a:pt x="0" y="13628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095" t="-301932" r="-3237" b="-2608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45333" y="3754439"/>
            <a:ext cx="3208102" cy="1108253"/>
          </a:xfrm>
          <a:custGeom>
            <a:avLst/>
            <a:gdLst/>
            <a:ahLst/>
            <a:cxnLst/>
            <a:rect r="r" b="b" t="t" l="l"/>
            <a:pathLst>
              <a:path h="1108253" w="3208102">
                <a:moveTo>
                  <a:pt x="0" y="0"/>
                </a:moveTo>
                <a:lnTo>
                  <a:pt x="3208102" y="0"/>
                </a:lnTo>
                <a:lnTo>
                  <a:pt x="3208102" y="1108253"/>
                </a:lnTo>
                <a:lnTo>
                  <a:pt x="0" y="1108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520968" y="3827770"/>
            <a:ext cx="2256831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Know more about user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168033" y="4862692"/>
            <a:ext cx="1234781" cy="114217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59177" y="168861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Caretaker Dashboard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03993" y="1485970"/>
            <a:ext cx="16055307" cy="8497494"/>
          </a:xfrm>
          <a:custGeom>
            <a:avLst/>
            <a:gdLst/>
            <a:ahLst/>
            <a:cxnLst/>
            <a:rect r="r" b="b" t="t" l="l"/>
            <a:pathLst>
              <a:path h="8497494" w="16055307">
                <a:moveTo>
                  <a:pt x="0" y="0"/>
                </a:moveTo>
                <a:lnTo>
                  <a:pt x="16055307" y="0"/>
                </a:lnTo>
                <a:lnTo>
                  <a:pt x="16055307" y="8497494"/>
                </a:lnTo>
                <a:lnTo>
                  <a:pt x="0" y="8497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22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Caretaker Dashboard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190405" y="2040968"/>
            <a:ext cx="4638020" cy="2738744"/>
          </a:xfrm>
          <a:custGeom>
            <a:avLst/>
            <a:gdLst/>
            <a:ahLst/>
            <a:cxnLst/>
            <a:rect r="r" b="b" t="t" l="l"/>
            <a:pathLst>
              <a:path h="2738744" w="4638020">
                <a:moveTo>
                  <a:pt x="0" y="0"/>
                </a:moveTo>
                <a:lnTo>
                  <a:pt x="4638020" y="0"/>
                </a:lnTo>
                <a:lnTo>
                  <a:pt x="4638020" y="2738744"/>
                </a:lnTo>
                <a:lnTo>
                  <a:pt x="0" y="273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2967" t="-17565" r="-9098" b="-21764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91907" y="4779712"/>
            <a:ext cx="3446512" cy="1190613"/>
          </a:xfrm>
          <a:custGeom>
            <a:avLst/>
            <a:gdLst/>
            <a:ahLst/>
            <a:cxnLst/>
            <a:rect r="r" b="b" t="t" l="l"/>
            <a:pathLst>
              <a:path h="1190613" w="3446512">
                <a:moveTo>
                  <a:pt x="0" y="0"/>
                </a:moveTo>
                <a:lnTo>
                  <a:pt x="3446512" y="0"/>
                </a:lnTo>
                <a:lnTo>
                  <a:pt x="3446512" y="1190613"/>
                </a:lnTo>
                <a:lnTo>
                  <a:pt x="0" y="1190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94286" y="5066536"/>
            <a:ext cx="3031757" cy="47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Users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7974924">
            <a:off x="10582395" y="3472030"/>
            <a:ext cx="1234781" cy="11421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1536" y="6518419"/>
            <a:ext cx="36751072" cy="4764806"/>
            <a:chOff x="0" y="0"/>
            <a:chExt cx="4021582" cy="5214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21582" cy="521401"/>
            </a:xfrm>
            <a:custGeom>
              <a:avLst/>
              <a:gdLst/>
              <a:ahLst/>
              <a:cxnLst/>
              <a:rect r="r" b="b" t="t" l="l"/>
              <a:pathLst>
                <a:path h="521401" w="4021582">
                  <a:moveTo>
                    <a:pt x="1341252" y="19070"/>
                  </a:moveTo>
                  <a:cubicBezTo>
                    <a:pt x="1546762" y="7556"/>
                    <a:pt x="1781824" y="0"/>
                    <a:pt x="2011874" y="0"/>
                  </a:cubicBezTo>
                  <a:cubicBezTo>
                    <a:pt x="2241932" y="0"/>
                    <a:pt x="2463304" y="6476"/>
                    <a:pt x="2667307" y="17990"/>
                  </a:cubicBezTo>
                  <a:cubicBezTo>
                    <a:pt x="2671653" y="18350"/>
                    <a:pt x="2675992" y="18350"/>
                    <a:pt x="2680330" y="18710"/>
                  </a:cubicBezTo>
                  <a:cubicBezTo>
                    <a:pt x="3446449" y="64765"/>
                    <a:pt x="4010732" y="186379"/>
                    <a:pt x="4021582" y="322029"/>
                  </a:cubicBezTo>
                  <a:lnTo>
                    <a:pt x="4021582" y="521401"/>
                  </a:lnTo>
                  <a:lnTo>
                    <a:pt x="0" y="521401"/>
                  </a:lnTo>
                  <a:lnTo>
                    <a:pt x="0" y="322177"/>
                  </a:lnTo>
                  <a:cubicBezTo>
                    <a:pt x="10852" y="185660"/>
                    <a:pt x="566451" y="64045"/>
                    <a:pt x="134125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4021582" cy="43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3486000">
            <a:off x="-104685" y="-381388"/>
            <a:ext cx="1947249" cy="4114941"/>
          </a:xfrm>
          <a:custGeom>
            <a:avLst/>
            <a:gdLst/>
            <a:ahLst/>
            <a:cxnLst/>
            <a:rect r="r" b="b" t="t" l="l"/>
            <a:pathLst>
              <a:path h="4114941" w="1947249">
                <a:moveTo>
                  <a:pt x="0" y="4114941"/>
                </a:moveTo>
                <a:lnTo>
                  <a:pt x="1947249" y="4114941"/>
                </a:lnTo>
                <a:lnTo>
                  <a:pt x="1947249" y="0"/>
                </a:lnTo>
                <a:lnTo>
                  <a:pt x="0" y="0"/>
                </a:lnTo>
                <a:lnTo>
                  <a:pt x="0" y="41149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3484289">
            <a:off x="16075510" y="644374"/>
            <a:ext cx="1625254" cy="3456236"/>
          </a:xfrm>
          <a:custGeom>
            <a:avLst/>
            <a:gdLst/>
            <a:ahLst/>
            <a:cxnLst/>
            <a:rect r="r" b="b" t="t" l="l"/>
            <a:pathLst>
              <a:path h="3456236" w="1625254">
                <a:moveTo>
                  <a:pt x="0" y="0"/>
                </a:moveTo>
                <a:lnTo>
                  <a:pt x="1625254" y="0"/>
                </a:lnTo>
                <a:lnTo>
                  <a:pt x="1625254" y="3456236"/>
                </a:lnTo>
                <a:lnTo>
                  <a:pt x="0" y="3456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>
            <a:off x="6134193" y="1657032"/>
            <a:ext cx="6492240" cy="0"/>
          </a:xfrm>
          <a:prstGeom prst="line">
            <a:avLst/>
          </a:prstGeom>
          <a:ln cap="flat" w="85725">
            <a:solidFill>
              <a:srgbClr val="FFB8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812770" y="1852295"/>
            <a:ext cx="14662460" cy="7759777"/>
          </a:xfrm>
          <a:custGeom>
            <a:avLst/>
            <a:gdLst/>
            <a:ahLst/>
            <a:cxnLst/>
            <a:rect r="r" b="b" t="t" l="l"/>
            <a:pathLst>
              <a:path h="7759777" w="14662460">
                <a:moveTo>
                  <a:pt x="0" y="0"/>
                </a:moveTo>
                <a:lnTo>
                  <a:pt x="14662460" y="0"/>
                </a:lnTo>
                <a:lnTo>
                  <a:pt x="14662460" y="7759777"/>
                </a:lnTo>
                <a:lnTo>
                  <a:pt x="0" y="7759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628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88527" y="7475373"/>
            <a:ext cx="22496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7FAFF"/>
                </a:solidFill>
                <a:latin typeface="Montserrat Bold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27564" y="549800"/>
            <a:ext cx="12105497" cy="91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510CFA"/>
                </a:solidFill>
                <a:latin typeface="Agrandir Bold"/>
              </a:rPr>
              <a:t>Database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0900" y="1534402"/>
            <a:ext cx="15586200" cy="8154531"/>
          </a:xfrm>
          <a:custGeom>
            <a:avLst/>
            <a:gdLst/>
            <a:ahLst/>
            <a:cxnLst/>
            <a:rect r="r" b="b" t="t" l="l"/>
            <a:pathLst>
              <a:path h="8154531" w="15586200">
                <a:moveTo>
                  <a:pt x="0" y="0"/>
                </a:moveTo>
                <a:lnTo>
                  <a:pt x="15586200" y="0"/>
                </a:lnTo>
                <a:lnTo>
                  <a:pt x="15586200" y="8154531"/>
                </a:lnTo>
                <a:lnTo>
                  <a:pt x="0" y="815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Unassigned Users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03754" y="4992697"/>
            <a:ext cx="13456320" cy="4265603"/>
          </a:xfrm>
          <a:custGeom>
            <a:avLst/>
            <a:gdLst/>
            <a:ahLst/>
            <a:cxnLst/>
            <a:rect r="r" b="b" t="t" l="l"/>
            <a:pathLst>
              <a:path h="4265603" w="13456320">
                <a:moveTo>
                  <a:pt x="0" y="0"/>
                </a:moveTo>
                <a:lnTo>
                  <a:pt x="13456320" y="0"/>
                </a:lnTo>
                <a:lnTo>
                  <a:pt x="13456320" y="4265603"/>
                </a:lnTo>
                <a:lnTo>
                  <a:pt x="0" y="4265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5045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93181" y="2499260"/>
            <a:ext cx="3208102" cy="1108253"/>
          </a:xfrm>
          <a:custGeom>
            <a:avLst/>
            <a:gdLst/>
            <a:ahLst/>
            <a:cxnLst/>
            <a:rect r="r" b="b" t="t" l="l"/>
            <a:pathLst>
              <a:path h="1108253" w="3208102">
                <a:moveTo>
                  <a:pt x="0" y="0"/>
                </a:moveTo>
                <a:lnTo>
                  <a:pt x="3208102" y="0"/>
                </a:lnTo>
                <a:lnTo>
                  <a:pt x="3208102" y="1108254"/>
                </a:lnTo>
                <a:lnTo>
                  <a:pt x="0" y="1108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635749" y="2552487"/>
            <a:ext cx="2256831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Unassigned User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146774" y="3850524"/>
            <a:ext cx="1234781" cy="114217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0900" y="1534402"/>
            <a:ext cx="15586200" cy="8154531"/>
          </a:xfrm>
          <a:custGeom>
            <a:avLst/>
            <a:gdLst/>
            <a:ahLst/>
            <a:cxnLst/>
            <a:rect r="r" b="b" t="t" l="l"/>
            <a:pathLst>
              <a:path h="8154531" w="15586200">
                <a:moveTo>
                  <a:pt x="0" y="0"/>
                </a:moveTo>
                <a:lnTo>
                  <a:pt x="15586200" y="0"/>
                </a:lnTo>
                <a:lnTo>
                  <a:pt x="15586200" y="8154531"/>
                </a:lnTo>
                <a:lnTo>
                  <a:pt x="0" y="815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Unassigned Users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413115" y="5917391"/>
            <a:ext cx="14415310" cy="1115594"/>
          </a:xfrm>
          <a:custGeom>
            <a:avLst/>
            <a:gdLst/>
            <a:ahLst/>
            <a:cxnLst/>
            <a:rect r="r" b="b" t="t" l="l"/>
            <a:pathLst>
              <a:path h="1115594" w="14415310">
                <a:moveTo>
                  <a:pt x="0" y="0"/>
                </a:moveTo>
                <a:lnTo>
                  <a:pt x="14415310" y="0"/>
                </a:lnTo>
                <a:lnTo>
                  <a:pt x="14415310" y="1115594"/>
                </a:lnTo>
                <a:lnTo>
                  <a:pt x="0" y="1115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68" t="-392998" r="0" b="-23286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81237" y="3666965"/>
            <a:ext cx="3208102" cy="1108253"/>
          </a:xfrm>
          <a:custGeom>
            <a:avLst/>
            <a:gdLst/>
            <a:ahLst/>
            <a:cxnLst/>
            <a:rect r="r" b="b" t="t" l="l"/>
            <a:pathLst>
              <a:path h="1108253" w="3208102">
                <a:moveTo>
                  <a:pt x="0" y="0"/>
                </a:moveTo>
                <a:lnTo>
                  <a:pt x="3208102" y="0"/>
                </a:lnTo>
                <a:lnTo>
                  <a:pt x="3208102" y="1108253"/>
                </a:lnTo>
                <a:lnTo>
                  <a:pt x="0" y="1108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81237" y="3720191"/>
            <a:ext cx="3267162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Get User Assigned from here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603938" y="4775218"/>
            <a:ext cx="1234781" cy="114217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64344" y="1483309"/>
            <a:ext cx="14759312" cy="8302113"/>
          </a:xfrm>
          <a:custGeom>
            <a:avLst/>
            <a:gdLst/>
            <a:ahLst/>
            <a:cxnLst/>
            <a:rect r="r" b="b" t="t" l="l"/>
            <a:pathLst>
              <a:path h="8302113" w="14759312">
                <a:moveTo>
                  <a:pt x="0" y="0"/>
                </a:moveTo>
                <a:lnTo>
                  <a:pt x="14759312" y="0"/>
                </a:lnTo>
                <a:lnTo>
                  <a:pt x="14759312" y="8302113"/>
                </a:lnTo>
                <a:lnTo>
                  <a:pt x="0" y="8302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11822281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Confirmation to Get the User Assigned and be a Caretaker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0900" y="1534402"/>
            <a:ext cx="15586200" cy="8154531"/>
          </a:xfrm>
          <a:custGeom>
            <a:avLst/>
            <a:gdLst/>
            <a:ahLst/>
            <a:cxnLst/>
            <a:rect r="r" b="b" t="t" l="l"/>
            <a:pathLst>
              <a:path h="8154531" w="15586200">
                <a:moveTo>
                  <a:pt x="0" y="0"/>
                </a:moveTo>
                <a:lnTo>
                  <a:pt x="15586200" y="0"/>
                </a:lnTo>
                <a:lnTo>
                  <a:pt x="15586200" y="8154531"/>
                </a:lnTo>
                <a:lnTo>
                  <a:pt x="0" y="815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3115" y="5917391"/>
            <a:ext cx="14415310" cy="1115594"/>
          </a:xfrm>
          <a:custGeom>
            <a:avLst/>
            <a:gdLst/>
            <a:ahLst/>
            <a:cxnLst/>
            <a:rect r="r" b="b" t="t" l="l"/>
            <a:pathLst>
              <a:path h="1115594" w="14415310">
                <a:moveTo>
                  <a:pt x="0" y="0"/>
                </a:moveTo>
                <a:lnTo>
                  <a:pt x="14415310" y="0"/>
                </a:lnTo>
                <a:lnTo>
                  <a:pt x="14415310" y="1115594"/>
                </a:lnTo>
                <a:lnTo>
                  <a:pt x="0" y="1115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68" t="-392998" r="0" b="-2328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39949" y="3449512"/>
            <a:ext cx="3208102" cy="1108253"/>
          </a:xfrm>
          <a:custGeom>
            <a:avLst/>
            <a:gdLst/>
            <a:ahLst/>
            <a:cxnLst/>
            <a:rect r="r" b="b" t="t" l="l"/>
            <a:pathLst>
              <a:path h="1108253" w="3208102">
                <a:moveTo>
                  <a:pt x="0" y="0"/>
                </a:moveTo>
                <a:lnTo>
                  <a:pt x="3208102" y="0"/>
                </a:lnTo>
                <a:lnTo>
                  <a:pt x="3208102" y="1108253"/>
                </a:lnTo>
                <a:lnTo>
                  <a:pt x="0" y="1108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546742">
            <a:off x="10954573" y="2878425"/>
            <a:ext cx="1234781" cy="114217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2395876" y="1534402"/>
            <a:ext cx="4541224" cy="3290129"/>
          </a:xfrm>
          <a:custGeom>
            <a:avLst/>
            <a:gdLst/>
            <a:ahLst/>
            <a:cxnLst/>
            <a:rect r="r" b="b" t="t" l="l"/>
            <a:pathLst>
              <a:path h="3290129" w="4541224">
                <a:moveTo>
                  <a:pt x="0" y="0"/>
                </a:moveTo>
                <a:lnTo>
                  <a:pt x="4541224" y="0"/>
                </a:lnTo>
                <a:lnTo>
                  <a:pt x="4541224" y="3290129"/>
                </a:lnTo>
                <a:lnTo>
                  <a:pt x="0" y="32901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9549" t="0" r="0" b="-3321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Unassigned Users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15584" y="3620372"/>
            <a:ext cx="2256831" cy="47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 User Assigned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449882"/>
            <a:ext cx="16230600" cy="8415553"/>
          </a:xfrm>
          <a:custGeom>
            <a:avLst/>
            <a:gdLst/>
            <a:ahLst/>
            <a:cxnLst/>
            <a:rect r="r" b="b" t="t" l="l"/>
            <a:pathLst>
              <a:path h="8415553" w="16230600">
                <a:moveTo>
                  <a:pt x="0" y="0"/>
                </a:moveTo>
                <a:lnTo>
                  <a:pt x="16230600" y="0"/>
                </a:lnTo>
                <a:lnTo>
                  <a:pt x="16230600" y="8415554"/>
                </a:lnTo>
                <a:lnTo>
                  <a:pt x="0" y="8415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 User Got Assigned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81518" y="8566398"/>
            <a:ext cx="15077782" cy="1299038"/>
          </a:xfrm>
          <a:custGeom>
            <a:avLst/>
            <a:gdLst/>
            <a:ahLst/>
            <a:cxnLst/>
            <a:rect r="r" b="b" t="t" l="l"/>
            <a:pathLst>
              <a:path h="1299038" w="15077782">
                <a:moveTo>
                  <a:pt x="0" y="0"/>
                </a:moveTo>
                <a:lnTo>
                  <a:pt x="15077782" y="0"/>
                </a:lnTo>
                <a:lnTo>
                  <a:pt x="15077782" y="1299038"/>
                </a:lnTo>
                <a:lnTo>
                  <a:pt x="0" y="1299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45" t="-536098" r="0" b="-11731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90718">
            <a:off x="3563592" y="7679922"/>
            <a:ext cx="1234781" cy="114217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2181518" y="2976587"/>
            <a:ext cx="15077782" cy="1062446"/>
          </a:xfrm>
          <a:custGeom>
            <a:avLst/>
            <a:gdLst/>
            <a:ahLst/>
            <a:cxnLst/>
            <a:rect r="r" b="b" t="t" l="l"/>
            <a:pathLst>
              <a:path h="1062446" w="15077782">
                <a:moveTo>
                  <a:pt x="0" y="0"/>
                </a:moveTo>
                <a:lnTo>
                  <a:pt x="15077782" y="0"/>
                </a:lnTo>
                <a:lnTo>
                  <a:pt x="15077782" y="1062446"/>
                </a:lnTo>
                <a:lnTo>
                  <a:pt x="0" y="1062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45" t="-143697" r="0" b="-54839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76932" y="5924731"/>
            <a:ext cx="3208102" cy="1108253"/>
          </a:xfrm>
          <a:custGeom>
            <a:avLst/>
            <a:gdLst/>
            <a:ahLst/>
            <a:cxnLst/>
            <a:rect r="r" b="b" t="t" l="l"/>
            <a:pathLst>
              <a:path h="1108253" w="3208102">
                <a:moveTo>
                  <a:pt x="0" y="0"/>
                </a:moveTo>
                <a:lnTo>
                  <a:pt x="3208102" y="0"/>
                </a:lnTo>
                <a:lnTo>
                  <a:pt x="3208102" y="1108254"/>
                </a:lnTo>
                <a:lnTo>
                  <a:pt x="0" y="1108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52567" y="5977958"/>
            <a:ext cx="2256831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This User Got Assigned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49492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0900" y="1534402"/>
            <a:ext cx="15586200" cy="8154531"/>
          </a:xfrm>
          <a:custGeom>
            <a:avLst/>
            <a:gdLst/>
            <a:ahLst/>
            <a:cxnLst/>
            <a:rect r="r" b="b" t="t" l="l"/>
            <a:pathLst>
              <a:path h="8154531" w="15586200">
                <a:moveTo>
                  <a:pt x="0" y="0"/>
                </a:moveTo>
                <a:lnTo>
                  <a:pt x="15586200" y="0"/>
                </a:lnTo>
                <a:lnTo>
                  <a:pt x="15586200" y="8154531"/>
                </a:lnTo>
                <a:lnTo>
                  <a:pt x="0" y="815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74379" y="5378140"/>
            <a:ext cx="3208102" cy="1108253"/>
          </a:xfrm>
          <a:custGeom>
            <a:avLst/>
            <a:gdLst/>
            <a:ahLst/>
            <a:cxnLst/>
            <a:rect r="r" b="b" t="t" l="l"/>
            <a:pathLst>
              <a:path h="1108253" w="3208102">
                <a:moveTo>
                  <a:pt x="0" y="0"/>
                </a:moveTo>
                <a:lnTo>
                  <a:pt x="3208102" y="0"/>
                </a:lnTo>
                <a:lnTo>
                  <a:pt x="3208102" y="1108253"/>
                </a:lnTo>
                <a:lnTo>
                  <a:pt x="0" y="1108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0900" y="2506421"/>
            <a:ext cx="2584053" cy="7182512"/>
          </a:xfrm>
          <a:custGeom>
            <a:avLst/>
            <a:gdLst/>
            <a:ahLst/>
            <a:cxnLst/>
            <a:rect r="r" b="b" t="t" l="l"/>
            <a:pathLst>
              <a:path h="7182512" w="2584053">
                <a:moveTo>
                  <a:pt x="0" y="0"/>
                </a:moveTo>
                <a:lnTo>
                  <a:pt x="2584053" y="0"/>
                </a:lnTo>
                <a:lnTo>
                  <a:pt x="2584053" y="7182512"/>
                </a:lnTo>
                <a:lnTo>
                  <a:pt x="0" y="71825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5050223">
            <a:off x="3563592" y="5448251"/>
            <a:ext cx="1234781" cy="114217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Add Goals for User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50015" y="5431366"/>
            <a:ext cx="2256831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"/>
              </a:rPr>
              <a:t>Add Goals for User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5591" y="1721053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8378" y="642061"/>
            <a:ext cx="4370536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Assign Goals to user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181510" y="6547937"/>
            <a:ext cx="3446512" cy="1190613"/>
          </a:xfrm>
          <a:custGeom>
            <a:avLst/>
            <a:gdLst/>
            <a:ahLst/>
            <a:cxnLst/>
            <a:rect r="r" b="b" t="t" l="l"/>
            <a:pathLst>
              <a:path h="1190613" w="3446512">
                <a:moveTo>
                  <a:pt x="0" y="0"/>
                </a:moveTo>
                <a:lnTo>
                  <a:pt x="3446512" y="0"/>
                </a:lnTo>
                <a:lnTo>
                  <a:pt x="3446512" y="1190613"/>
                </a:lnTo>
                <a:lnTo>
                  <a:pt x="0" y="1190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88887" y="6642344"/>
            <a:ext cx="3031757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 Medium"/>
              </a:rPr>
              <a:t>Assign Goals by selecting a User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800000">
            <a:off x="5309078" y="6397196"/>
            <a:ext cx="1234781" cy="114217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13115" y="1884818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49" y="0"/>
                </a:lnTo>
                <a:lnTo>
                  <a:pt x="12698349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370536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Assign Goals to user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49492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0900" y="1534402"/>
            <a:ext cx="15586200" cy="8154531"/>
          </a:xfrm>
          <a:custGeom>
            <a:avLst/>
            <a:gdLst/>
            <a:ahLst/>
            <a:cxnLst/>
            <a:rect r="r" b="b" t="t" l="l"/>
            <a:pathLst>
              <a:path h="8154531" w="15586200">
                <a:moveTo>
                  <a:pt x="0" y="0"/>
                </a:moveTo>
                <a:lnTo>
                  <a:pt x="15586200" y="0"/>
                </a:lnTo>
                <a:lnTo>
                  <a:pt x="15586200" y="8154531"/>
                </a:lnTo>
                <a:lnTo>
                  <a:pt x="0" y="815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74379" y="6050343"/>
            <a:ext cx="3208102" cy="1108253"/>
          </a:xfrm>
          <a:custGeom>
            <a:avLst/>
            <a:gdLst/>
            <a:ahLst/>
            <a:cxnLst/>
            <a:rect r="r" b="b" t="t" l="l"/>
            <a:pathLst>
              <a:path h="1108253" w="3208102">
                <a:moveTo>
                  <a:pt x="0" y="0"/>
                </a:moveTo>
                <a:lnTo>
                  <a:pt x="3208102" y="0"/>
                </a:lnTo>
                <a:lnTo>
                  <a:pt x="3208102" y="1108253"/>
                </a:lnTo>
                <a:lnTo>
                  <a:pt x="0" y="1108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5217" y="2780006"/>
            <a:ext cx="2460979" cy="6908926"/>
          </a:xfrm>
          <a:custGeom>
            <a:avLst/>
            <a:gdLst/>
            <a:ahLst/>
            <a:cxnLst/>
            <a:rect r="r" b="b" t="t" l="l"/>
            <a:pathLst>
              <a:path h="6908926" w="2460979">
                <a:moveTo>
                  <a:pt x="0" y="0"/>
                </a:moveTo>
                <a:lnTo>
                  <a:pt x="2460979" y="0"/>
                </a:lnTo>
                <a:lnTo>
                  <a:pt x="2460979" y="6908927"/>
                </a:lnTo>
                <a:lnTo>
                  <a:pt x="0" y="69089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8028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5050223">
            <a:off x="3626147" y="6033383"/>
            <a:ext cx="1234781" cy="114217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29428" y="642061"/>
            <a:ext cx="4903109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Caretaker Dashboard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50015" y="6103570"/>
            <a:ext cx="2256831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"/>
              </a:rPr>
              <a:t>Keep track of Assigned User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49492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4374" y="1512630"/>
            <a:ext cx="15937268" cy="8354816"/>
          </a:xfrm>
          <a:custGeom>
            <a:avLst/>
            <a:gdLst/>
            <a:ahLst/>
            <a:cxnLst/>
            <a:rect r="r" b="b" t="t" l="l"/>
            <a:pathLst>
              <a:path h="8354816" w="15937268">
                <a:moveTo>
                  <a:pt x="0" y="0"/>
                </a:moveTo>
                <a:lnTo>
                  <a:pt x="15937268" y="0"/>
                </a:lnTo>
                <a:lnTo>
                  <a:pt x="15937268" y="8354816"/>
                </a:lnTo>
                <a:lnTo>
                  <a:pt x="0" y="8354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9112184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Interface to Track Each User Individually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1536" y="6518419"/>
            <a:ext cx="36751072" cy="4764806"/>
            <a:chOff x="0" y="0"/>
            <a:chExt cx="4021582" cy="5214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21582" cy="521401"/>
            </a:xfrm>
            <a:custGeom>
              <a:avLst/>
              <a:gdLst/>
              <a:ahLst/>
              <a:cxnLst/>
              <a:rect r="r" b="b" t="t" l="l"/>
              <a:pathLst>
                <a:path h="521401" w="4021582">
                  <a:moveTo>
                    <a:pt x="1341252" y="19070"/>
                  </a:moveTo>
                  <a:cubicBezTo>
                    <a:pt x="1546762" y="7556"/>
                    <a:pt x="1781824" y="0"/>
                    <a:pt x="2011874" y="0"/>
                  </a:cubicBezTo>
                  <a:cubicBezTo>
                    <a:pt x="2241932" y="0"/>
                    <a:pt x="2463304" y="6476"/>
                    <a:pt x="2667307" y="17990"/>
                  </a:cubicBezTo>
                  <a:cubicBezTo>
                    <a:pt x="2671653" y="18350"/>
                    <a:pt x="2675992" y="18350"/>
                    <a:pt x="2680330" y="18710"/>
                  </a:cubicBezTo>
                  <a:cubicBezTo>
                    <a:pt x="3446449" y="64765"/>
                    <a:pt x="4010732" y="186379"/>
                    <a:pt x="4021582" y="322029"/>
                  </a:cubicBezTo>
                  <a:lnTo>
                    <a:pt x="4021582" y="521401"/>
                  </a:lnTo>
                  <a:lnTo>
                    <a:pt x="0" y="521401"/>
                  </a:lnTo>
                  <a:lnTo>
                    <a:pt x="0" y="322177"/>
                  </a:lnTo>
                  <a:cubicBezTo>
                    <a:pt x="10852" y="185660"/>
                    <a:pt x="566451" y="64045"/>
                    <a:pt x="134125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4021582" cy="43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00786" y="4360530"/>
            <a:ext cx="6188991" cy="1034961"/>
            <a:chOff x="0" y="0"/>
            <a:chExt cx="1302707" cy="21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2707" cy="217847"/>
            </a:xfrm>
            <a:custGeom>
              <a:avLst/>
              <a:gdLst/>
              <a:ahLst/>
              <a:cxnLst/>
              <a:rect r="r" b="b" t="t" l="l"/>
              <a:pathLst>
                <a:path h="217847" w="1302707">
                  <a:moveTo>
                    <a:pt x="108923" y="0"/>
                  </a:moveTo>
                  <a:lnTo>
                    <a:pt x="1193783" y="0"/>
                  </a:lnTo>
                  <a:cubicBezTo>
                    <a:pt x="1253940" y="0"/>
                    <a:pt x="1302707" y="48767"/>
                    <a:pt x="1302707" y="108923"/>
                  </a:cubicBezTo>
                  <a:lnTo>
                    <a:pt x="1302707" y="108923"/>
                  </a:lnTo>
                  <a:cubicBezTo>
                    <a:pt x="1302707" y="137812"/>
                    <a:pt x="1291231" y="165517"/>
                    <a:pt x="1270804" y="185944"/>
                  </a:cubicBezTo>
                  <a:cubicBezTo>
                    <a:pt x="1250377" y="206371"/>
                    <a:pt x="1222672" y="217847"/>
                    <a:pt x="1193783" y="217847"/>
                  </a:cubicBezTo>
                  <a:lnTo>
                    <a:pt x="108923" y="217847"/>
                  </a:lnTo>
                  <a:cubicBezTo>
                    <a:pt x="48767" y="217847"/>
                    <a:pt x="0" y="169080"/>
                    <a:pt x="0" y="108923"/>
                  </a:cubicBezTo>
                  <a:lnTo>
                    <a:pt x="0" y="108923"/>
                  </a:lnTo>
                  <a:cubicBezTo>
                    <a:pt x="0" y="48767"/>
                    <a:pt x="48767" y="0"/>
                    <a:pt x="108923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02707" cy="255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05178" y="4360530"/>
            <a:ext cx="1083348" cy="1034961"/>
            <a:chOff x="0" y="0"/>
            <a:chExt cx="220669" cy="2108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669" cy="210813"/>
            </a:xfrm>
            <a:custGeom>
              <a:avLst/>
              <a:gdLst/>
              <a:ahLst/>
              <a:cxnLst/>
              <a:rect r="r" b="b" t="t" l="l"/>
              <a:pathLst>
                <a:path h="210813" w="220669">
                  <a:moveTo>
                    <a:pt x="105406" y="0"/>
                  </a:moveTo>
                  <a:lnTo>
                    <a:pt x="115262" y="0"/>
                  </a:lnTo>
                  <a:cubicBezTo>
                    <a:pt x="143218" y="0"/>
                    <a:pt x="170028" y="11105"/>
                    <a:pt x="189796" y="30873"/>
                  </a:cubicBezTo>
                  <a:cubicBezTo>
                    <a:pt x="209564" y="50640"/>
                    <a:pt x="220669" y="77451"/>
                    <a:pt x="220669" y="105406"/>
                  </a:cubicBezTo>
                  <a:lnTo>
                    <a:pt x="220669" y="105406"/>
                  </a:lnTo>
                  <a:cubicBezTo>
                    <a:pt x="220669" y="133362"/>
                    <a:pt x="209564" y="160172"/>
                    <a:pt x="189796" y="179940"/>
                  </a:cubicBezTo>
                  <a:cubicBezTo>
                    <a:pt x="170028" y="199707"/>
                    <a:pt x="143218" y="210813"/>
                    <a:pt x="115262" y="210813"/>
                  </a:cubicBezTo>
                  <a:lnTo>
                    <a:pt x="105406" y="210813"/>
                  </a:lnTo>
                  <a:cubicBezTo>
                    <a:pt x="77451" y="210813"/>
                    <a:pt x="50640" y="199707"/>
                    <a:pt x="30873" y="179940"/>
                  </a:cubicBezTo>
                  <a:cubicBezTo>
                    <a:pt x="11105" y="160172"/>
                    <a:pt x="0" y="133362"/>
                    <a:pt x="0" y="105406"/>
                  </a:cubicBezTo>
                  <a:lnTo>
                    <a:pt x="0" y="105406"/>
                  </a:lnTo>
                  <a:cubicBezTo>
                    <a:pt x="0" y="77451"/>
                    <a:pt x="11105" y="50640"/>
                    <a:pt x="30873" y="30873"/>
                  </a:cubicBezTo>
                  <a:cubicBezTo>
                    <a:pt x="50640" y="11105"/>
                    <a:pt x="77451" y="0"/>
                    <a:pt x="105406" y="0"/>
                  </a:cubicBez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0669" cy="248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251047" y="4441181"/>
            <a:ext cx="4970825" cy="70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4"/>
              </a:lnSpc>
            </a:pPr>
            <a:r>
              <a:rPr lang="en-US" sz="3503">
                <a:solidFill>
                  <a:srgbClr val="000000"/>
                </a:solidFill>
                <a:latin typeface="Agrandir Medium"/>
              </a:rPr>
              <a:t>Our Website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88527" y="7475373"/>
            <a:ext cx="22496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7FAFF"/>
                </a:solidFill>
                <a:latin typeface="Montserrat Bold"/>
              </a:rPr>
              <a:t>4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3486000">
            <a:off x="-104685" y="-381388"/>
            <a:ext cx="1947249" cy="4114941"/>
          </a:xfrm>
          <a:custGeom>
            <a:avLst/>
            <a:gdLst/>
            <a:ahLst/>
            <a:cxnLst/>
            <a:rect r="r" b="b" t="t" l="l"/>
            <a:pathLst>
              <a:path h="4114941" w="1947249">
                <a:moveTo>
                  <a:pt x="0" y="4114941"/>
                </a:moveTo>
                <a:lnTo>
                  <a:pt x="1947249" y="4114941"/>
                </a:lnTo>
                <a:lnTo>
                  <a:pt x="1947249" y="0"/>
                </a:lnTo>
                <a:lnTo>
                  <a:pt x="0" y="0"/>
                </a:lnTo>
                <a:lnTo>
                  <a:pt x="0" y="41149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3484289">
            <a:off x="16075510" y="644374"/>
            <a:ext cx="1625254" cy="3456236"/>
          </a:xfrm>
          <a:custGeom>
            <a:avLst/>
            <a:gdLst/>
            <a:ahLst/>
            <a:cxnLst/>
            <a:rect r="r" b="b" t="t" l="l"/>
            <a:pathLst>
              <a:path h="3456236" w="1625254">
                <a:moveTo>
                  <a:pt x="0" y="0"/>
                </a:moveTo>
                <a:lnTo>
                  <a:pt x="1625254" y="0"/>
                </a:lnTo>
                <a:lnTo>
                  <a:pt x="1625254" y="3456236"/>
                </a:lnTo>
                <a:lnTo>
                  <a:pt x="0" y="3456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49492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4374" y="1512630"/>
            <a:ext cx="15937268" cy="8354816"/>
          </a:xfrm>
          <a:custGeom>
            <a:avLst/>
            <a:gdLst/>
            <a:ahLst/>
            <a:cxnLst/>
            <a:rect r="r" b="b" t="t" l="l"/>
            <a:pathLst>
              <a:path h="8354816" w="15937268">
                <a:moveTo>
                  <a:pt x="0" y="0"/>
                </a:moveTo>
                <a:lnTo>
                  <a:pt x="15937268" y="0"/>
                </a:lnTo>
                <a:lnTo>
                  <a:pt x="15937268" y="8354816"/>
                </a:lnTo>
                <a:lnTo>
                  <a:pt x="0" y="8354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9112184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Interface to Track Each User Individually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2582734"/>
            <a:ext cx="3453206" cy="1862853"/>
          </a:xfrm>
          <a:custGeom>
            <a:avLst/>
            <a:gdLst/>
            <a:ahLst/>
            <a:cxnLst/>
            <a:rect r="r" b="b" t="t" l="l"/>
            <a:pathLst>
              <a:path h="1862853" w="3453206">
                <a:moveTo>
                  <a:pt x="0" y="0"/>
                </a:moveTo>
                <a:lnTo>
                  <a:pt x="3453206" y="0"/>
                </a:lnTo>
                <a:lnTo>
                  <a:pt x="3453206" y="1862853"/>
                </a:lnTo>
                <a:lnTo>
                  <a:pt x="0" y="1862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1368" t="-57444" r="-130152" b="-29105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9104" y="5715279"/>
            <a:ext cx="3208102" cy="1108253"/>
          </a:xfrm>
          <a:custGeom>
            <a:avLst/>
            <a:gdLst/>
            <a:ahLst/>
            <a:cxnLst/>
            <a:rect r="r" b="b" t="t" l="l"/>
            <a:pathLst>
              <a:path h="1108253" w="3208102">
                <a:moveTo>
                  <a:pt x="0" y="0"/>
                </a:moveTo>
                <a:lnTo>
                  <a:pt x="3208102" y="0"/>
                </a:lnTo>
                <a:lnTo>
                  <a:pt x="3208102" y="1108254"/>
                </a:lnTo>
                <a:lnTo>
                  <a:pt x="0" y="1108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10425368">
            <a:off x="10198263" y="4509347"/>
            <a:ext cx="1234781" cy="114217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864739" y="5768506"/>
            <a:ext cx="2256831" cy="89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Agrandir"/>
              </a:rPr>
              <a:t>Click to Track User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49492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4374" y="1512630"/>
            <a:ext cx="15937268" cy="8354816"/>
          </a:xfrm>
          <a:custGeom>
            <a:avLst/>
            <a:gdLst/>
            <a:ahLst/>
            <a:cxnLst/>
            <a:rect r="r" b="b" t="t" l="l"/>
            <a:pathLst>
              <a:path h="8354816" w="15937268">
                <a:moveTo>
                  <a:pt x="0" y="0"/>
                </a:moveTo>
                <a:lnTo>
                  <a:pt x="15937268" y="0"/>
                </a:lnTo>
                <a:lnTo>
                  <a:pt x="15937268" y="8354816"/>
                </a:lnTo>
                <a:lnTo>
                  <a:pt x="0" y="8354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23008" y="2581580"/>
            <a:ext cx="2856608" cy="1552511"/>
          </a:xfrm>
          <a:custGeom>
            <a:avLst/>
            <a:gdLst/>
            <a:ahLst/>
            <a:cxnLst/>
            <a:rect r="r" b="b" t="t" l="l"/>
            <a:pathLst>
              <a:path h="1552511" w="2856608">
                <a:moveTo>
                  <a:pt x="0" y="0"/>
                </a:moveTo>
                <a:lnTo>
                  <a:pt x="2856608" y="0"/>
                </a:lnTo>
                <a:lnTo>
                  <a:pt x="2856608" y="1552511"/>
                </a:lnTo>
                <a:lnTo>
                  <a:pt x="0" y="155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8954" t="0" r="-162950" b="-32762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85931" y="4319052"/>
            <a:ext cx="9393685" cy="2970482"/>
          </a:xfrm>
          <a:custGeom>
            <a:avLst/>
            <a:gdLst/>
            <a:ahLst/>
            <a:cxnLst/>
            <a:rect r="r" b="b" t="t" l="l"/>
            <a:pathLst>
              <a:path h="2970482" w="9393685">
                <a:moveTo>
                  <a:pt x="0" y="0"/>
                </a:moveTo>
                <a:lnTo>
                  <a:pt x="9393685" y="0"/>
                </a:lnTo>
                <a:lnTo>
                  <a:pt x="9393685" y="2970482"/>
                </a:lnTo>
                <a:lnTo>
                  <a:pt x="0" y="2970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454" t="-58491" r="-56204" b="-716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50286" y="6381776"/>
            <a:ext cx="4175603" cy="3215618"/>
          </a:xfrm>
          <a:custGeom>
            <a:avLst/>
            <a:gdLst/>
            <a:ahLst/>
            <a:cxnLst/>
            <a:rect r="r" b="b" t="t" l="l"/>
            <a:pathLst>
              <a:path h="3215618" w="4175603">
                <a:moveTo>
                  <a:pt x="0" y="0"/>
                </a:moveTo>
                <a:lnTo>
                  <a:pt x="4175603" y="0"/>
                </a:lnTo>
                <a:lnTo>
                  <a:pt x="4175603" y="3215619"/>
                </a:lnTo>
                <a:lnTo>
                  <a:pt x="0" y="3215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2085" t="-122269" r="-703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76593" y="7474495"/>
            <a:ext cx="4580323" cy="2392951"/>
          </a:xfrm>
          <a:custGeom>
            <a:avLst/>
            <a:gdLst/>
            <a:ahLst/>
            <a:cxnLst/>
            <a:rect r="r" b="b" t="t" l="l"/>
            <a:pathLst>
              <a:path h="2392951" w="4580323">
                <a:moveTo>
                  <a:pt x="0" y="0"/>
                </a:moveTo>
                <a:lnTo>
                  <a:pt x="4580323" y="0"/>
                </a:lnTo>
                <a:lnTo>
                  <a:pt x="4580323" y="2392951"/>
                </a:lnTo>
                <a:lnTo>
                  <a:pt x="0" y="23929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9428" y="642061"/>
            <a:ext cx="9112184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Interface to Track Each User Individually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5244692">
            <a:off x="8505617" y="6091093"/>
            <a:ext cx="1234781" cy="114217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220697" y="5448541"/>
            <a:ext cx="1234781" cy="114217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5329288">
            <a:off x="6439654" y="8058208"/>
            <a:ext cx="1234781" cy="114217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20113" y="1526298"/>
            <a:ext cx="15647774" cy="8224065"/>
          </a:xfrm>
          <a:custGeom>
            <a:avLst/>
            <a:gdLst/>
            <a:ahLst/>
            <a:cxnLst/>
            <a:rect r="r" b="b" t="t" l="l"/>
            <a:pathLst>
              <a:path h="8224065" w="15647774">
                <a:moveTo>
                  <a:pt x="0" y="0"/>
                </a:moveTo>
                <a:lnTo>
                  <a:pt x="15647774" y="0"/>
                </a:lnTo>
                <a:lnTo>
                  <a:pt x="15647774" y="8224065"/>
                </a:lnTo>
                <a:lnTo>
                  <a:pt x="0" y="8224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432463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Access Request Failed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088229" y="7032985"/>
            <a:ext cx="1876967" cy="161419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9202" y="2118964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9578" y="1118311"/>
            <a:ext cx="9112184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Github Repository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5928" y="-233415"/>
            <a:ext cx="727589" cy="10753829"/>
            <a:chOff x="0" y="0"/>
            <a:chExt cx="191628" cy="2832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628" cy="2832284"/>
            </a:xfrm>
            <a:custGeom>
              <a:avLst/>
              <a:gdLst/>
              <a:ahLst/>
              <a:cxnLst/>
              <a:rect r="r" b="b" t="t" l="l"/>
              <a:pathLst>
                <a:path h="2832284" w="191628">
                  <a:moveTo>
                    <a:pt x="0" y="0"/>
                  </a:moveTo>
                  <a:lnTo>
                    <a:pt x="191628" y="0"/>
                  </a:lnTo>
                  <a:lnTo>
                    <a:pt x="191628" y="2832284"/>
                  </a:lnTo>
                  <a:lnTo>
                    <a:pt x="0" y="2832284"/>
                  </a:ln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1628" cy="287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7601" y="1576607"/>
            <a:ext cx="509886" cy="509886"/>
          </a:xfrm>
          <a:custGeom>
            <a:avLst/>
            <a:gdLst/>
            <a:ahLst/>
            <a:cxnLst/>
            <a:rect r="r" b="b" t="t" l="l"/>
            <a:pathLst>
              <a:path h="509886" w="509886">
                <a:moveTo>
                  <a:pt x="0" y="0"/>
                </a:moveTo>
                <a:lnTo>
                  <a:pt x="509886" y="0"/>
                </a:lnTo>
                <a:lnTo>
                  <a:pt x="509886" y="509886"/>
                </a:lnTo>
                <a:lnTo>
                  <a:pt x="0" y="509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76697" y="1028700"/>
            <a:ext cx="7899822" cy="9773185"/>
            <a:chOff x="0" y="0"/>
            <a:chExt cx="660400" cy="8170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17007"/>
            </a:xfrm>
            <a:custGeom>
              <a:avLst/>
              <a:gdLst/>
              <a:ahLst/>
              <a:cxnLst/>
              <a:rect r="r" b="b" t="t" l="l"/>
              <a:pathLst>
                <a:path h="817007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95"/>
                  </a:cubicBezTo>
                  <a:lnTo>
                    <a:pt x="660400" y="817007"/>
                  </a:lnTo>
                  <a:lnTo>
                    <a:pt x="0" y="817007"/>
                  </a:lnTo>
                  <a:lnTo>
                    <a:pt x="0" y="32895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88900"/>
              <a:ext cx="660400" cy="728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308022">
            <a:off x="16434840" y="6034916"/>
            <a:ext cx="1108717" cy="110871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4720830">
            <a:off x="8251460" y="6245705"/>
            <a:ext cx="2208573" cy="3602332"/>
          </a:xfrm>
          <a:custGeom>
            <a:avLst/>
            <a:gdLst/>
            <a:ahLst/>
            <a:cxnLst/>
            <a:rect r="r" b="b" t="t" l="l"/>
            <a:pathLst>
              <a:path h="3602332" w="2208573">
                <a:moveTo>
                  <a:pt x="0" y="0"/>
                </a:moveTo>
                <a:lnTo>
                  <a:pt x="2208573" y="0"/>
                </a:lnTo>
                <a:lnTo>
                  <a:pt x="2208573" y="3602332"/>
                </a:lnTo>
                <a:lnTo>
                  <a:pt x="0" y="360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9013261" y="6336258"/>
            <a:ext cx="8640784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3B365F"/>
                </a:solidFill>
                <a:latin typeface="Montserrat Bold"/>
              </a:rPr>
              <a:t>Small reminders, Big impact</a:t>
            </a:r>
          </a:p>
        </p:txBody>
      </p:sp>
      <p:grpSp>
        <p:nvGrpSpPr>
          <p:cNvPr name="Group 14" id="14"/>
          <p:cNvGrpSpPr/>
          <p:nvPr/>
        </p:nvGrpSpPr>
        <p:grpSpPr>
          <a:xfrm rot="828296">
            <a:off x="13193837" y="2354744"/>
            <a:ext cx="1117053" cy="11170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828296">
            <a:off x="13461733" y="2586720"/>
            <a:ext cx="581261" cy="653102"/>
          </a:xfrm>
          <a:custGeom>
            <a:avLst/>
            <a:gdLst/>
            <a:ahLst/>
            <a:cxnLst/>
            <a:rect r="r" b="b" t="t" l="l"/>
            <a:pathLst>
              <a:path h="653102" w="581261">
                <a:moveTo>
                  <a:pt x="0" y="0"/>
                </a:moveTo>
                <a:lnTo>
                  <a:pt x="581261" y="0"/>
                </a:lnTo>
                <a:lnTo>
                  <a:pt x="581261" y="653102"/>
                </a:lnTo>
                <a:lnTo>
                  <a:pt x="0" y="653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20273">
            <a:off x="16723440" y="6361747"/>
            <a:ext cx="538014" cy="497663"/>
          </a:xfrm>
          <a:custGeom>
            <a:avLst/>
            <a:gdLst/>
            <a:ahLst/>
            <a:cxnLst/>
            <a:rect r="r" b="b" t="t" l="l"/>
            <a:pathLst>
              <a:path h="497663" w="538014">
                <a:moveTo>
                  <a:pt x="0" y="0"/>
                </a:moveTo>
                <a:lnTo>
                  <a:pt x="538015" y="0"/>
                </a:lnTo>
                <a:lnTo>
                  <a:pt x="538015" y="497663"/>
                </a:lnTo>
                <a:lnTo>
                  <a:pt x="0" y="4976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228757">
            <a:off x="7903441" y="-1572152"/>
            <a:ext cx="2219639" cy="4690558"/>
          </a:xfrm>
          <a:custGeom>
            <a:avLst/>
            <a:gdLst/>
            <a:ahLst/>
            <a:cxnLst/>
            <a:rect r="r" b="b" t="t" l="l"/>
            <a:pathLst>
              <a:path h="4690558" w="2219639">
                <a:moveTo>
                  <a:pt x="0" y="0"/>
                </a:moveTo>
                <a:lnTo>
                  <a:pt x="2219639" y="0"/>
                </a:lnTo>
                <a:lnTo>
                  <a:pt x="2219639" y="4690557"/>
                </a:lnTo>
                <a:lnTo>
                  <a:pt x="0" y="4690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993605" y="1555660"/>
            <a:ext cx="3433636" cy="57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403">
                <a:solidFill>
                  <a:srgbClr val="000000"/>
                </a:solidFill>
                <a:latin typeface="Agrandir"/>
              </a:rPr>
              <a:t>CareGiving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28591" y="4006179"/>
            <a:ext cx="4065191" cy="227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65"/>
              </a:lnSpc>
            </a:pPr>
            <a:r>
              <a:rPr lang="en-US" sz="14065">
                <a:solidFill>
                  <a:srgbClr val="510CFA">
                    <a:alpha val="31765"/>
                  </a:srgbClr>
                </a:solidFill>
                <a:latin typeface="Agrandir Medium"/>
              </a:rPr>
              <a:t>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17712" y="4006179"/>
            <a:ext cx="8933964" cy="223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21"/>
              </a:lnSpc>
            </a:pPr>
            <a:r>
              <a:rPr lang="en-US" sz="13821">
                <a:solidFill>
                  <a:srgbClr val="4B5F64"/>
                </a:solidFill>
                <a:latin typeface="Agrandir Medium"/>
              </a:rPr>
              <a:t>DailyD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695451" y="4116732"/>
            <a:ext cx="2152997" cy="1711039"/>
          </a:xfrm>
          <a:custGeom>
            <a:avLst/>
            <a:gdLst/>
            <a:ahLst/>
            <a:cxnLst/>
            <a:rect r="r" b="b" t="t" l="l"/>
            <a:pathLst>
              <a:path h="1711039" w="2152997">
                <a:moveTo>
                  <a:pt x="0" y="0"/>
                </a:moveTo>
                <a:lnTo>
                  <a:pt x="2152997" y="0"/>
                </a:lnTo>
                <a:lnTo>
                  <a:pt x="2152997" y="1711039"/>
                </a:lnTo>
                <a:lnTo>
                  <a:pt x="0" y="17110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2988" r="0" b="-12841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523274" y="3876529"/>
            <a:ext cx="2028401" cy="223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21"/>
              </a:lnSpc>
            </a:pPr>
            <a:r>
              <a:rPr lang="en-US" sz="13821">
                <a:solidFill>
                  <a:srgbClr val="4B5F64"/>
                </a:solidFill>
                <a:latin typeface="Agrandir Medium"/>
              </a:rPr>
              <a:t>se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2713" y="2080865"/>
            <a:ext cx="3498286" cy="555613"/>
            <a:chOff x="0" y="0"/>
            <a:chExt cx="4664381" cy="740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9848" cy="679848"/>
            </a:xfrm>
            <a:custGeom>
              <a:avLst/>
              <a:gdLst/>
              <a:ahLst/>
              <a:cxnLst/>
              <a:rect r="r" b="b" t="t" l="l"/>
              <a:pathLst>
                <a:path h="679848" w="679848">
                  <a:moveTo>
                    <a:pt x="0" y="0"/>
                  </a:moveTo>
                  <a:lnTo>
                    <a:pt x="679848" y="0"/>
                  </a:lnTo>
                  <a:lnTo>
                    <a:pt x="679848" y="679848"/>
                  </a:lnTo>
                  <a:lnTo>
                    <a:pt x="0" y="679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45473" y="-5705"/>
              <a:ext cx="3618909" cy="7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4"/>
                </a:lnSpc>
              </a:pPr>
              <a:r>
                <a:rPr lang="en-US" sz="3403">
                  <a:solidFill>
                    <a:srgbClr val="000000"/>
                  </a:solidFill>
                  <a:latin typeface="Agrandir"/>
                </a:rPr>
                <a:t>DailyDose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1663559">
            <a:off x="-2038553" y="2798448"/>
            <a:ext cx="9074838" cy="9773185"/>
            <a:chOff x="0" y="0"/>
            <a:chExt cx="758628" cy="8170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8628" cy="817007"/>
            </a:xfrm>
            <a:custGeom>
              <a:avLst/>
              <a:gdLst/>
              <a:ahLst/>
              <a:cxnLst/>
              <a:rect r="r" b="b" t="t" l="l"/>
              <a:pathLst>
                <a:path h="817007" w="758628">
                  <a:moveTo>
                    <a:pt x="253013" y="19070"/>
                  </a:moveTo>
                  <a:cubicBezTo>
                    <a:pt x="291780" y="7556"/>
                    <a:pt x="336122" y="0"/>
                    <a:pt x="379518" y="0"/>
                  </a:cubicBezTo>
                  <a:cubicBezTo>
                    <a:pt x="422916" y="0"/>
                    <a:pt x="464675" y="6476"/>
                    <a:pt x="503158" y="17990"/>
                  </a:cubicBezTo>
                  <a:cubicBezTo>
                    <a:pt x="503978" y="18350"/>
                    <a:pt x="504797" y="18350"/>
                    <a:pt x="505615" y="18710"/>
                  </a:cubicBezTo>
                  <a:cubicBezTo>
                    <a:pt x="650135" y="64765"/>
                    <a:pt x="756581" y="186379"/>
                    <a:pt x="758628" y="328595"/>
                  </a:cubicBezTo>
                  <a:lnTo>
                    <a:pt x="758628" y="817007"/>
                  </a:lnTo>
                  <a:lnTo>
                    <a:pt x="0" y="817007"/>
                  </a:lnTo>
                  <a:lnTo>
                    <a:pt x="0" y="328958"/>
                  </a:lnTo>
                  <a:cubicBezTo>
                    <a:pt x="2047" y="185660"/>
                    <a:pt x="106855" y="64045"/>
                    <a:pt x="253013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758628" cy="728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12713" y="5895017"/>
            <a:ext cx="8740799" cy="1041122"/>
            <a:chOff x="0" y="0"/>
            <a:chExt cx="2003599" cy="238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3599" cy="238650"/>
            </a:xfrm>
            <a:custGeom>
              <a:avLst/>
              <a:gdLst/>
              <a:ahLst/>
              <a:cxnLst/>
              <a:rect r="r" b="b" t="t" l="l"/>
              <a:pathLst>
                <a:path h="238650" w="2003599">
                  <a:moveTo>
                    <a:pt x="88572" y="0"/>
                  </a:moveTo>
                  <a:lnTo>
                    <a:pt x="1915027" y="0"/>
                  </a:lnTo>
                  <a:cubicBezTo>
                    <a:pt x="1963944" y="0"/>
                    <a:pt x="2003599" y="39655"/>
                    <a:pt x="2003599" y="88572"/>
                  </a:cubicBezTo>
                  <a:lnTo>
                    <a:pt x="2003599" y="150078"/>
                  </a:lnTo>
                  <a:cubicBezTo>
                    <a:pt x="2003599" y="198995"/>
                    <a:pt x="1963944" y="238650"/>
                    <a:pt x="1915027" y="238650"/>
                  </a:cubicBezTo>
                  <a:lnTo>
                    <a:pt x="88572" y="238650"/>
                  </a:lnTo>
                  <a:cubicBezTo>
                    <a:pt x="39655" y="238650"/>
                    <a:pt x="0" y="198995"/>
                    <a:pt x="0" y="150078"/>
                  </a:cubicBezTo>
                  <a:lnTo>
                    <a:pt x="0" y="88572"/>
                  </a:lnTo>
                  <a:cubicBezTo>
                    <a:pt x="0" y="39655"/>
                    <a:pt x="39655" y="0"/>
                    <a:pt x="88572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03599" cy="27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7535103">
            <a:off x="14830120" y="6602906"/>
            <a:ext cx="2287171" cy="4833267"/>
          </a:xfrm>
          <a:custGeom>
            <a:avLst/>
            <a:gdLst/>
            <a:ahLst/>
            <a:cxnLst/>
            <a:rect r="r" b="b" t="t" l="l"/>
            <a:pathLst>
              <a:path h="4833267" w="2287171">
                <a:moveTo>
                  <a:pt x="0" y="4833267"/>
                </a:moveTo>
                <a:lnTo>
                  <a:pt x="2287170" y="4833267"/>
                </a:lnTo>
                <a:lnTo>
                  <a:pt x="2287170" y="0"/>
                </a:lnTo>
                <a:lnTo>
                  <a:pt x="0" y="0"/>
                </a:lnTo>
                <a:lnTo>
                  <a:pt x="0" y="483326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true" rot="7535103">
            <a:off x="3309608" y="-1588441"/>
            <a:ext cx="2263636" cy="4783534"/>
          </a:xfrm>
          <a:custGeom>
            <a:avLst/>
            <a:gdLst/>
            <a:ahLst/>
            <a:cxnLst/>
            <a:rect r="r" b="b" t="t" l="l"/>
            <a:pathLst>
              <a:path h="4783534" w="2263636">
                <a:moveTo>
                  <a:pt x="0" y="4783534"/>
                </a:moveTo>
                <a:lnTo>
                  <a:pt x="2263637" y="4783534"/>
                </a:lnTo>
                <a:lnTo>
                  <a:pt x="2263637" y="0"/>
                </a:lnTo>
                <a:lnTo>
                  <a:pt x="0" y="0"/>
                </a:lnTo>
                <a:lnTo>
                  <a:pt x="0" y="478353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-295928" y="9891579"/>
            <a:ext cx="19929008" cy="666936"/>
            <a:chOff x="0" y="0"/>
            <a:chExt cx="5248792" cy="1756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48792" cy="175654"/>
            </a:xfrm>
            <a:custGeom>
              <a:avLst/>
              <a:gdLst/>
              <a:ahLst/>
              <a:cxnLst/>
              <a:rect r="r" b="b" t="t" l="l"/>
              <a:pathLst>
                <a:path h="175654" w="5248792">
                  <a:moveTo>
                    <a:pt x="0" y="0"/>
                  </a:moveTo>
                  <a:lnTo>
                    <a:pt x="5248792" y="0"/>
                  </a:lnTo>
                  <a:lnTo>
                    <a:pt x="5248792" y="175654"/>
                  </a:lnTo>
                  <a:lnTo>
                    <a:pt x="0" y="175654"/>
                  </a:ln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248792" cy="213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112713" y="2848691"/>
            <a:ext cx="9010333" cy="283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815"/>
              </a:lnSpc>
              <a:spcBef>
                <a:spcPct val="0"/>
              </a:spcBef>
            </a:pPr>
            <a:r>
              <a:rPr lang="en-US" sz="14153">
                <a:solidFill>
                  <a:srgbClr val="510CFA"/>
                </a:solidFill>
                <a:latin typeface="Agrandir Medium"/>
              </a:rPr>
              <a:t>Thank You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09790" y="4603470"/>
            <a:ext cx="7602922" cy="5288109"/>
          </a:xfrm>
          <a:custGeom>
            <a:avLst/>
            <a:gdLst/>
            <a:ahLst/>
            <a:cxnLst/>
            <a:rect r="r" b="b" t="t" l="l"/>
            <a:pathLst>
              <a:path h="5288109" w="7602922">
                <a:moveTo>
                  <a:pt x="0" y="0"/>
                </a:moveTo>
                <a:lnTo>
                  <a:pt x="7602923" y="0"/>
                </a:lnTo>
                <a:lnTo>
                  <a:pt x="7602923" y="5288109"/>
                </a:lnTo>
                <a:lnTo>
                  <a:pt x="0" y="52881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439807" y="6138381"/>
            <a:ext cx="8086610" cy="54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68"/>
              </a:lnSpc>
              <a:spcBef>
                <a:spcPct val="0"/>
              </a:spcBef>
            </a:pPr>
            <a:r>
              <a:rPr lang="en-US" sz="3153">
                <a:solidFill>
                  <a:srgbClr val="000000"/>
                </a:solidFill>
                <a:latin typeface="Agrandir Bold"/>
              </a:rPr>
              <a:t>F</a:t>
            </a:r>
            <a:r>
              <a:rPr lang="en-US" sz="3153">
                <a:solidFill>
                  <a:srgbClr val="000000"/>
                </a:solidFill>
                <a:latin typeface="Agrandir Bold"/>
              </a:rPr>
              <a:t>or Your Attention in Our Presentation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81165" y="8857615"/>
            <a:ext cx="3412770" cy="64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510CFA"/>
                </a:solidFill>
                <a:latin typeface="Agrandir Medium"/>
              </a:rPr>
              <a:t>-Team DailyDose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929" y="4137414"/>
            <a:ext cx="8353990" cy="3342974"/>
            <a:chOff x="0" y="0"/>
            <a:chExt cx="2027758" cy="811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7758" cy="811438"/>
            </a:xfrm>
            <a:custGeom>
              <a:avLst/>
              <a:gdLst/>
              <a:ahLst/>
              <a:cxnLst/>
              <a:rect r="r" b="b" t="t" l="l"/>
              <a:pathLst>
                <a:path h="811438" w="2027758">
                  <a:moveTo>
                    <a:pt x="64871" y="0"/>
                  </a:moveTo>
                  <a:lnTo>
                    <a:pt x="1962887" y="0"/>
                  </a:lnTo>
                  <a:cubicBezTo>
                    <a:pt x="1980092" y="0"/>
                    <a:pt x="1996592" y="6835"/>
                    <a:pt x="2008758" y="19000"/>
                  </a:cubicBezTo>
                  <a:cubicBezTo>
                    <a:pt x="2020924" y="31166"/>
                    <a:pt x="2027758" y="47666"/>
                    <a:pt x="2027758" y="64871"/>
                  </a:cubicBezTo>
                  <a:lnTo>
                    <a:pt x="2027758" y="746566"/>
                  </a:lnTo>
                  <a:cubicBezTo>
                    <a:pt x="2027758" y="782394"/>
                    <a:pt x="1998714" y="811438"/>
                    <a:pt x="1962887" y="811438"/>
                  </a:cubicBezTo>
                  <a:lnTo>
                    <a:pt x="64871" y="811438"/>
                  </a:lnTo>
                  <a:cubicBezTo>
                    <a:pt x="47666" y="811438"/>
                    <a:pt x="31166" y="804603"/>
                    <a:pt x="19000" y="792437"/>
                  </a:cubicBezTo>
                  <a:cubicBezTo>
                    <a:pt x="6835" y="780272"/>
                    <a:pt x="0" y="763771"/>
                    <a:pt x="0" y="746566"/>
                  </a:cubicBezTo>
                  <a:lnTo>
                    <a:pt x="0" y="64871"/>
                  </a:lnTo>
                  <a:cubicBezTo>
                    <a:pt x="0" y="29044"/>
                    <a:pt x="29044" y="0"/>
                    <a:pt x="64871" y="0"/>
                  </a:cubicBezTo>
                  <a:close/>
                </a:path>
              </a:pathLst>
            </a:custGeom>
            <a:solidFill>
              <a:srgbClr val="FFB8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27758" cy="849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100287"/>
            <a:ext cx="509886" cy="509886"/>
          </a:xfrm>
          <a:custGeom>
            <a:avLst/>
            <a:gdLst/>
            <a:ahLst/>
            <a:cxnLst/>
            <a:rect r="r" b="b" t="t" l="l"/>
            <a:pathLst>
              <a:path h="509886" w="509886">
                <a:moveTo>
                  <a:pt x="0" y="0"/>
                </a:moveTo>
                <a:lnTo>
                  <a:pt x="509886" y="0"/>
                </a:lnTo>
                <a:lnTo>
                  <a:pt x="509886" y="509886"/>
                </a:lnTo>
                <a:lnTo>
                  <a:pt x="0" y="509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8444" y="3908318"/>
            <a:ext cx="5601667" cy="5737276"/>
          </a:xfrm>
          <a:custGeom>
            <a:avLst/>
            <a:gdLst/>
            <a:ahLst/>
            <a:cxnLst/>
            <a:rect r="r" b="b" t="t" l="l"/>
            <a:pathLst>
              <a:path h="5737276" w="5601667">
                <a:moveTo>
                  <a:pt x="0" y="0"/>
                </a:moveTo>
                <a:lnTo>
                  <a:pt x="5601667" y="0"/>
                </a:lnTo>
                <a:lnTo>
                  <a:pt x="5601667" y="5737276"/>
                </a:lnTo>
                <a:lnTo>
                  <a:pt x="0" y="5737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2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08300" y="4821158"/>
            <a:ext cx="7353684" cy="188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3B365F"/>
                </a:solidFill>
                <a:latin typeface="Montserrat Bold"/>
              </a:rPr>
              <a:t>Dive deep and discover all the cool features of our web app has to offer!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86248" y="2935402"/>
            <a:ext cx="4298893" cy="110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4"/>
              </a:lnSpc>
              <a:spcBef>
                <a:spcPct val="0"/>
              </a:spcBef>
            </a:pPr>
            <a:r>
              <a:rPr lang="en-US" sz="5531">
                <a:solidFill>
                  <a:srgbClr val="510CFA"/>
                </a:solidFill>
                <a:latin typeface="Agrandir Medium"/>
              </a:rPr>
              <a:t>Let’s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4705" y="1079339"/>
            <a:ext cx="3433636" cy="57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3403">
                <a:solidFill>
                  <a:srgbClr val="000000"/>
                </a:solidFill>
                <a:latin typeface="Agrandir"/>
              </a:rPr>
              <a:t>DailyDose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31536" y="6518419"/>
            <a:ext cx="36751072" cy="4764806"/>
            <a:chOff x="0" y="0"/>
            <a:chExt cx="4021582" cy="5214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21582" cy="521401"/>
            </a:xfrm>
            <a:custGeom>
              <a:avLst/>
              <a:gdLst/>
              <a:ahLst/>
              <a:cxnLst/>
              <a:rect r="r" b="b" t="t" l="l"/>
              <a:pathLst>
                <a:path h="521401" w="4021582">
                  <a:moveTo>
                    <a:pt x="1341252" y="19070"/>
                  </a:moveTo>
                  <a:cubicBezTo>
                    <a:pt x="1546762" y="7556"/>
                    <a:pt x="1781824" y="0"/>
                    <a:pt x="2011874" y="0"/>
                  </a:cubicBezTo>
                  <a:cubicBezTo>
                    <a:pt x="2241932" y="0"/>
                    <a:pt x="2463304" y="6476"/>
                    <a:pt x="2667307" y="17990"/>
                  </a:cubicBezTo>
                  <a:cubicBezTo>
                    <a:pt x="2671653" y="18350"/>
                    <a:pt x="2675992" y="18350"/>
                    <a:pt x="2680330" y="18710"/>
                  </a:cubicBezTo>
                  <a:cubicBezTo>
                    <a:pt x="3446449" y="64765"/>
                    <a:pt x="4010732" y="186379"/>
                    <a:pt x="4021582" y="322029"/>
                  </a:cubicBezTo>
                  <a:lnTo>
                    <a:pt x="4021582" y="521401"/>
                  </a:lnTo>
                  <a:lnTo>
                    <a:pt x="0" y="521401"/>
                  </a:lnTo>
                  <a:lnTo>
                    <a:pt x="0" y="322177"/>
                  </a:lnTo>
                  <a:cubicBezTo>
                    <a:pt x="10852" y="185660"/>
                    <a:pt x="566451" y="64045"/>
                    <a:pt x="134125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4021582" cy="43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00786" y="4360530"/>
            <a:ext cx="6188991" cy="1034961"/>
            <a:chOff x="0" y="0"/>
            <a:chExt cx="1302707" cy="21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2707" cy="217847"/>
            </a:xfrm>
            <a:custGeom>
              <a:avLst/>
              <a:gdLst/>
              <a:ahLst/>
              <a:cxnLst/>
              <a:rect r="r" b="b" t="t" l="l"/>
              <a:pathLst>
                <a:path h="217847" w="1302707">
                  <a:moveTo>
                    <a:pt x="108923" y="0"/>
                  </a:moveTo>
                  <a:lnTo>
                    <a:pt x="1193783" y="0"/>
                  </a:lnTo>
                  <a:cubicBezTo>
                    <a:pt x="1253940" y="0"/>
                    <a:pt x="1302707" y="48767"/>
                    <a:pt x="1302707" y="108923"/>
                  </a:cubicBezTo>
                  <a:lnTo>
                    <a:pt x="1302707" y="108923"/>
                  </a:lnTo>
                  <a:cubicBezTo>
                    <a:pt x="1302707" y="137812"/>
                    <a:pt x="1291231" y="165517"/>
                    <a:pt x="1270804" y="185944"/>
                  </a:cubicBezTo>
                  <a:cubicBezTo>
                    <a:pt x="1250377" y="206371"/>
                    <a:pt x="1222672" y="217847"/>
                    <a:pt x="1193783" y="217847"/>
                  </a:cubicBezTo>
                  <a:lnTo>
                    <a:pt x="108923" y="217847"/>
                  </a:lnTo>
                  <a:cubicBezTo>
                    <a:pt x="48767" y="217847"/>
                    <a:pt x="0" y="169080"/>
                    <a:pt x="0" y="108923"/>
                  </a:cubicBezTo>
                  <a:lnTo>
                    <a:pt x="0" y="108923"/>
                  </a:lnTo>
                  <a:cubicBezTo>
                    <a:pt x="0" y="48767"/>
                    <a:pt x="48767" y="0"/>
                    <a:pt x="108923" y="0"/>
                  </a:cubicBezTo>
                  <a:close/>
                </a:path>
              </a:pathLst>
            </a:custGeom>
            <a:solidFill>
              <a:srgbClr val="FFB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02707" cy="255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05178" y="4360530"/>
            <a:ext cx="1083348" cy="1034961"/>
            <a:chOff x="0" y="0"/>
            <a:chExt cx="220669" cy="2108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669" cy="210813"/>
            </a:xfrm>
            <a:custGeom>
              <a:avLst/>
              <a:gdLst/>
              <a:ahLst/>
              <a:cxnLst/>
              <a:rect r="r" b="b" t="t" l="l"/>
              <a:pathLst>
                <a:path h="210813" w="220669">
                  <a:moveTo>
                    <a:pt x="105406" y="0"/>
                  </a:moveTo>
                  <a:lnTo>
                    <a:pt x="115262" y="0"/>
                  </a:lnTo>
                  <a:cubicBezTo>
                    <a:pt x="143218" y="0"/>
                    <a:pt x="170028" y="11105"/>
                    <a:pt x="189796" y="30873"/>
                  </a:cubicBezTo>
                  <a:cubicBezTo>
                    <a:pt x="209564" y="50640"/>
                    <a:pt x="220669" y="77451"/>
                    <a:pt x="220669" y="105406"/>
                  </a:cubicBezTo>
                  <a:lnTo>
                    <a:pt x="220669" y="105406"/>
                  </a:lnTo>
                  <a:cubicBezTo>
                    <a:pt x="220669" y="133362"/>
                    <a:pt x="209564" y="160172"/>
                    <a:pt x="189796" y="179940"/>
                  </a:cubicBezTo>
                  <a:cubicBezTo>
                    <a:pt x="170028" y="199707"/>
                    <a:pt x="143218" y="210813"/>
                    <a:pt x="115262" y="210813"/>
                  </a:cubicBezTo>
                  <a:lnTo>
                    <a:pt x="105406" y="210813"/>
                  </a:lnTo>
                  <a:cubicBezTo>
                    <a:pt x="77451" y="210813"/>
                    <a:pt x="50640" y="199707"/>
                    <a:pt x="30873" y="179940"/>
                  </a:cubicBezTo>
                  <a:cubicBezTo>
                    <a:pt x="11105" y="160172"/>
                    <a:pt x="0" y="133362"/>
                    <a:pt x="0" y="105406"/>
                  </a:cubicBezTo>
                  <a:lnTo>
                    <a:pt x="0" y="105406"/>
                  </a:lnTo>
                  <a:cubicBezTo>
                    <a:pt x="0" y="77451"/>
                    <a:pt x="11105" y="50640"/>
                    <a:pt x="30873" y="30873"/>
                  </a:cubicBezTo>
                  <a:cubicBezTo>
                    <a:pt x="50640" y="11105"/>
                    <a:pt x="77451" y="0"/>
                    <a:pt x="105406" y="0"/>
                  </a:cubicBezTo>
                  <a:close/>
                </a:path>
              </a:pathLst>
            </a:custGeom>
            <a:solidFill>
              <a:srgbClr val="510CF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0669" cy="248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030732" y="4441291"/>
            <a:ext cx="4970825" cy="70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4"/>
              </a:lnSpc>
            </a:pPr>
            <a:r>
              <a:rPr lang="en-US" sz="3503">
                <a:solidFill>
                  <a:srgbClr val="000000"/>
                </a:solidFill>
                <a:latin typeface="Agrandir Medium"/>
              </a:rPr>
              <a:t>Register as a User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88527" y="7475373"/>
            <a:ext cx="22496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7FAFF"/>
                </a:solidFill>
                <a:latin typeface="Montserrat Bold"/>
              </a:rPr>
              <a:t>4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3486000">
            <a:off x="-104685" y="-381388"/>
            <a:ext cx="1947249" cy="4114941"/>
          </a:xfrm>
          <a:custGeom>
            <a:avLst/>
            <a:gdLst/>
            <a:ahLst/>
            <a:cxnLst/>
            <a:rect r="r" b="b" t="t" l="l"/>
            <a:pathLst>
              <a:path h="4114941" w="1947249">
                <a:moveTo>
                  <a:pt x="0" y="4114941"/>
                </a:moveTo>
                <a:lnTo>
                  <a:pt x="1947249" y="4114941"/>
                </a:lnTo>
                <a:lnTo>
                  <a:pt x="1947249" y="0"/>
                </a:lnTo>
                <a:lnTo>
                  <a:pt x="0" y="0"/>
                </a:lnTo>
                <a:lnTo>
                  <a:pt x="0" y="41149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3484289">
            <a:off x="16075510" y="644374"/>
            <a:ext cx="1625254" cy="3456236"/>
          </a:xfrm>
          <a:custGeom>
            <a:avLst/>
            <a:gdLst/>
            <a:ahLst/>
            <a:cxnLst/>
            <a:rect r="r" b="b" t="t" l="l"/>
            <a:pathLst>
              <a:path h="3456236" w="1625254">
                <a:moveTo>
                  <a:pt x="0" y="0"/>
                </a:moveTo>
                <a:lnTo>
                  <a:pt x="1625254" y="0"/>
                </a:lnTo>
                <a:lnTo>
                  <a:pt x="1625254" y="3456236"/>
                </a:lnTo>
                <a:lnTo>
                  <a:pt x="0" y="3456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0751" y="3202102"/>
            <a:ext cx="9207732" cy="7661766"/>
            <a:chOff x="0" y="0"/>
            <a:chExt cx="924616" cy="7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4616" cy="769374"/>
            </a:xfrm>
            <a:custGeom>
              <a:avLst/>
              <a:gdLst/>
              <a:ahLst/>
              <a:cxnLst/>
              <a:rect r="r" b="b" t="t" l="l"/>
              <a:pathLst>
                <a:path h="769374" w="924616">
                  <a:moveTo>
                    <a:pt x="308372" y="19070"/>
                  </a:moveTo>
                  <a:cubicBezTo>
                    <a:pt x="355621" y="7556"/>
                    <a:pt x="409665" y="0"/>
                    <a:pt x="462557" y="0"/>
                  </a:cubicBezTo>
                  <a:cubicBezTo>
                    <a:pt x="515450" y="0"/>
                    <a:pt x="566347" y="6476"/>
                    <a:pt x="613249" y="17990"/>
                  </a:cubicBezTo>
                  <a:cubicBezTo>
                    <a:pt x="614249" y="18350"/>
                    <a:pt x="615246" y="18350"/>
                    <a:pt x="616244" y="18710"/>
                  </a:cubicBezTo>
                  <a:cubicBezTo>
                    <a:pt x="792385" y="64765"/>
                    <a:pt x="922121" y="186379"/>
                    <a:pt x="924616" y="327537"/>
                  </a:cubicBezTo>
                  <a:lnTo>
                    <a:pt x="924616" y="769374"/>
                  </a:lnTo>
                  <a:lnTo>
                    <a:pt x="0" y="769374"/>
                  </a:lnTo>
                  <a:lnTo>
                    <a:pt x="0" y="327865"/>
                  </a:lnTo>
                  <a:cubicBezTo>
                    <a:pt x="2495" y="185660"/>
                    <a:pt x="130235" y="64045"/>
                    <a:pt x="308372" y="19070"/>
                  </a:cubicBezTo>
                  <a:close/>
                </a:path>
              </a:pathLst>
            </a:custGeom>
            <a:solidFill>
              <a:srgbClr val="EFE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924616" cy="680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037272">
            <a:off x="15609339" y="-103594"/>
            <a:ext cx="2438172" cy="3976824"/>
          </a:xfrm>
          <a:custGeom>
            <a:avLst/>
            <a:gdLst/>
            <a:ahLst/>
            <a:cxnLst/>
            <a:rect r="r" b="b" t="t" l="l"/>
            <a:pathLst>
              <a:path h="3976824" w="2438172">
                <a:moveTo>
                  <a:pt x="0" y="0"/>
                </a:moveTo>
                <a:lnTo>
                  <a:pt x="2438171" y="0"/>
                </a:lnTo>
                <a:lnTo>
                  <a:pt x="2438171" y="3976824"/>
                </a:lnTo>
                <a:lnTo>
                  <a:pt x="0" y="397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5685" y="7663831"/>
            <a:ext cx="548778" cy="630779"/>
          </a:xfrm>
          <a:custGeom>
            <a:avLst/>
            <a:gdLst/>
            <a:ahLst/>
            <a:cxnLst/>
            <a:rect r="r" b="b" t="t" l="l"/>
            <a:pathLst>
              <a:path h="630779" w="548778">
                <a:moveTo>
                  <a:pt x="0" y="0"/>
                </a:moveTo>
                <a:lnTo>
                  <a:pt x="548778" y="0"/>
                </a:lnTo>
                <a:lnTo>
                  <a:pt x="548778" y="630779"/>
                </a:lnTo>
                <a:lnTo>
                  <a:pt x="0" y="6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29428" y="1531313"/>
            <a:ext cx="15098996" cy="7958768"/>
          </a:xfrm>
          <a:custGeom>
            <a:avLst/>
            <a:gdLst/>
            <a:ahLst/>
            <a:cxnLst/>
            <a:rect r="r" b="b" t="t" l="l"/>
            <a:pathLst>
              <a:path h="7958768" w="15098996">
                <a:moveTo>
                  <a:pt x="0" y="0"/>
                </a:moveTo>
                <a:lnTo>
                  <a:pt x="15098997" y="0"/>
                </a:lnTo>
                <a:lnTo>
                  <a:pt x="15098997" y="7958768"/>
                </a:lnTo>
                <a:lnTo>
                  <a:pt x="0" y="7958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99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9428" y="642061"/>
            <a:ext cx="4524512" cy="62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510CFA"/>
                </a:solidFill>
                <a:latin typeface="Agrandir Medium"/>
              </a:rPr>
              <a:t>Registration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DAGGhe7lkIc</dc:identifier>
  <dcterms:modified xsi:type="dcterms:W3CDTF">2011-08-01T06:04:30Z</dcterms:modified>
  <cp:revision>1</cp:revision>
  <dc:title>DailyDose Presentation</dc:title>
</cp:coreProperties>
</file>